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6" r:id="rId1"/>
  </p:sldMasterIdLst>
  <p:notesMasterIdLst>
    <p:notesMasterId r:id="rId60"/>
  </p:notesMasterIdLst>
  <p:sldIdLst>
    <p:sldId id="375" r:id="rId2"/>
    <p:sldId id="479" r:id="rId3"/>
    <p:sldId id="492" r:id="rId4"/>
    <p:sldId id="480" r:id="rId5"/>
    <p:sldId id="482" r:id="rId6"/>
    <p:sldId id="483" r:id="rId7"/>
    <p:sldId id="484" r:id="rId8"/>
    <p:sldId id="493" r:id="rId9"/>
    <p:sldId id="494" r:id="rId10"/>
    <p:sldId id="495" r:id="rId11"/>
    <p:sldId id="509" r:id="rId12"/>
    <p:sldId id="485" r:id="rId13"/>
    <p:sldId id="486" r:id="rId14"/>
    <p:sldId id="487" r:id="rId15"/>
    <p:sldId id="488" r:id="rId16"/>
    <p:sldId id="489" r:id="rId17"/>
    <p:sldId id="490" r:id="rId18"/>
    <p:sldId id="491" r:id="rId19"/>
    <p:sldId id="481" r:id="rId20"/>
    <p:sldId id="496" r:id="rId21"/>
    <p:sldId id="497" r:id="rId22"/>
    <p:sldId id="498" r:id="rId23"/>
    <p:sldId id="499" r:id="rId24"/>
    <p:sldId id="500" r:id="rId25"/>
    <p:sldId id="501" r:id="rId26"/>
    <p:sldId id="502" r:id="rId27"/>
    <p:sldId id="503" r:id="rId28"/>
    <p:sldId id="504" r:id="rId29"/>
    <p:sldId id="505" r:id="rId30"/>
    <p:sldId id="506" r:id="rId31"/>
    <p:sldId id="507" r:id="rId32"/>
    <p:sldId id="508" r:id="rId33"/>
    <p:sldId id="510" r:id="rId34"/>
    <p:sldId id="511" r:id="rId35"/>
    <p:sldId id="512" r:id="rId36"/>
    <p:sldId id="513" r:id="rId37"/>
    <p:sldId id="514" r:id="rId38"/>
    <p:sldId id="515" r:id="rId39"/>
    <p:sldId id="516" r:id="rId40"/>
    <p:sldId id="517" r:id="rId41"/>
    <p:sldId id="518" r:id="rId42"/>
    <p:sldId id="519" r:id="rId43"/>
    <p:sldId id="520" r:id="rId44"/>
    <p:sldId id="521" r:id="rId45"/>
    <p:sldId id="522" r:id="rId46"/>
    <p:sldId id="523" r:id="rId47"/>
    <p:sldId id="524" r:id="rId48"/>
    <p:sldId id="525" r:id="rId49"/>
    <p:sldId id="526" r:id="rId50"/>
    <p:sldId id="527" r:id="rId51"/>
    <p:sldId id="528" r:id="rId52"/>
    <p:sldId id="529" r:id="rId53"/>
    <p:sldId id="530" r:id="rId54"/>
    <p:sldId id="531" r:id="rId55"/>
    <p:sldId id="532" r:id="rId56"/>
    <p:sldId id="533" r:id="rId57"/>
    <p:sldId id="534" r:id="rId58"/>
    <p:sldId id="424" r:id="rId59"/>
  </p:sldIdLst>
  <p:sldSz cx="12192000" cy="6858000"/>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88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882" autoAdjust="0"/>
    <p:restoredTop sz="94660"/>
  </p:normalViewPr>
  <p:slideViewPr>
    <p:cSldViewPr>
      <p:cViewPr varScale="1">
        <p:scale>
          <a:sx n="65" d="100"/>
          <a:sy n="65" d="100"/>
        </p:scale>
        <p:origin x="-664" y="-64"/>
      </p:cViewPr>
      <p:guideLst>
        <p:guide orient="horz" pos="288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4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80013" y="0"/>
            <a:ext cx="3962400" cy="344488"/>
          </a:xfrm>
          <a:prstGeom prst="rect">
            <a:avLst/>
          </a:prstGeom>
        </p:spPr>
        <p:txBody>
          <a:bodyPr vert="horz" lIns="91440" tIns="45720" rIns="91440" bIns="45720" rtlCol="0"/>
          <a:lstStyle>
            <a:lvl1pPr algn="r">
              <a:defRPr sz="1200"/>
            </a:lvl1pPr>
          </a:lstStyle>
          <a:p>
            <a:fld id="{5BB347CF-F8F8-4341-9CC9-98B69D4806CB}" type="datetimeFigureOut">
              <a:rPr lang="en-US" smtClean="0"/>
              <a:pPr/>
              <a:t>2/12/2024</a:t>
            </a:fld>
            <a:endParaRPr lang="en-US"/>
          </a:p>
        </p:txBody>
      </p:sp>
      <p:sp>
        <p:nvSpPr>
          <p:cNvPr id="4" name="Slide Image Placeholder 3"/>
          <p:cNvSpPr>
            <a:spLocks noGrp="1" noRot="1" noChangeAspect="1"/>
          </p:cNvSpPr>
          <p:nvPr>
            <p:ph type="sldImg" idx="2"/>
          </p:nvPr>
        </p:nvSpPr>
        <p:spPr>
          <a:xfrm>
            <a:off x="2514600" y="857250"/>
            <a:ext cx="4114800" cy="23145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300413"/>
            <a:ext cx="7315200" cy="2700337"/>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6513513"/>
            <a:ext cx="3962400" cy="3444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80013" y="6513513"/>
            <a:ext cx="3962400" cy="344487"/>
          </a:xfrm>
          <a:prstGeom prst="rect">
            <a:avLst/>
          </a:prstGeom>
        </p:spPr>
        <p:txBody>
          <a:bodyPr vert="horz" lIns="91440" tIns="45720" rIns="91440" bIns="45720" rtlCol="0" anchor="b"/>
          <a:lstStyle>
            <a:lvl1pPr algn="r">
              <a:defRPr sz="1200"/>
            </a:lvl1pPr>
          </a:lstStyle>
          <a:p>
            <a:fld id="{22223276-823D-43BC-B33F-1C5F23CCF2A6}" type="slidenum">
              <a:rPr lang="en-US" smtClean="0"/>
              <a:pPr/>
              <a:t>‹#›</a:t>
            </a:fld>
            <a:endParaRPr lang="en-US"/>
          </a:p>
        </p:txBody>
      </p:sp>
    </p:spTree>
    <p:extLst>
      <p:ext uri="{BB962C8B-B14F-4D97-AF65-F5344CB8AC3E}">
        <p14:creationId xmlns:p14="http://schemas.microsoft.com/office/powerpoint/2010/main" xmlns="" val="30329965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2223276-823D-43BC-B33F-1C5F23CCF2A6}" type="slidenum">
              <a:rPr lang="en-US" smtClean="0"/>
              <a:pPr/>
              <a:t>1</a:t>
            </a:fld>
            <a:endParaRPr lang="en-US"/>
          </a:p>
        </p:txBody>
      </p:sp>
    </p:spTree>
    <p:extLst>
      <p:ext uri="{BB962C8B-B14F-4D97-AF65-F5344CB8AC3E}">
        <p14:creationId xmlns:p14="http://schemas.microsoft.com/office/powerpoint/2010/main" xmlns="" val="34926545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 name="line" descr="Line graphic"/>
          <p:cNvGrpSpPr/>
          <p:nvPr/>
        </p:nvGrpSpPr>
        <p:grpSpPr bwMode="invGray">
          <a:xfrm>
            <a:off x="1585309" y="4724400"/>
            <a:ext cx="8634184" cy="64008"/>
            <a:chOff x="-4110038" y="2703513"/>
            <a:chExt cx="17394239" cy="160336"/>
          </a:xfrm>
          <a:solidFill>
            <a:schemeClr val="accent1"/>
          </a:solidFill>
        </p:grpSpPr>
        <p:sp>
          <p:nvSpPr>
            <p:cNvPr id="5" name="Freeform 5"/>
            <p:cNvSpPr>
              <a:spLocks/>
            </p:cNvSpPr>
            <p:nvPr/>
          </p:nvSpPr>
          <p:spPr bwMode="invGray">
            <a:xfrm>
              <a:off x="12815888" y="2768600"/>
              <a:ext cx="468313" cy="19050"/>
            </a:xfrm>
            <a:custGeom>
              <a:avLst/>
              <a:gdLst>
                <a:gd name="T0" fmla="*/ 21 w 244"/>
                <a:gd name="T1" fmla="*/ 5 h 8"/>
                <a:gd name="T2" fmla="*/ 21 w 244"/>
                <a:gd name="T3" fmla="*/ 5 h 8"/>
                <a:gd name="T4" fmla="*/ 52 w 244"/>
                <a:gd name="T5" fmla="*/ 7 h 8"/>
                <a:gd name="T6" fmla="*/ 100 w 244"/>
                <a:gd name="T7" fmla="*/ 5 h 8"/>
                <a:gd name="T8" fmla="*/ 125 w 244"/>
                <a:gd name="T9" fmla="*/ 7 h 8"/>
                <a:gd name="T10" fmla="*/ 202 w 244"/>
                <a:gd name="T11" fmla="*/ 6 h 8"/>
                <a:gd name="T12" fmla="*/ 156 w 244"/>
                <a:gd name="T13" fmla="*/ 5 h 8"/>
                <a:gd name="T14" fmla="*/ 244 w 244"/>
                <a:gd name="T15" fmla="*/ 3 h 8"/>
                <a:gd name="T16" fmla="*/ 161 w 244"/>
                <a:gd name="T17" fmla="*/ 3 h 8"/>
                <a:gd name="T18" fmla="*/ 165 w 244"/>
                <a:gd name="T19" fmla="*/ 2 h 8"/>
                <a:gd name="T20" fmla="*/ 96 w 244"/>
                <a:gd name="T21" fmla="*/ 2 h 8"/>
                <a:gd name="T22" fmla="*/ 111 w 244"/>
                <a:gd name="T23" fmla="*/ 1 h 8"/>
                <a:gd name="T24" fmla="*/ 0 w 244"/>
                <a:gd name="T25" fmla="*/ 5 h 8"/>
                <a:gd name="T26" fmla="*/ 21 w 244"/>
                <a:gd name="T2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4" h="8">
                  <a:moveTo>
                    <a:pt x="21" y="5"/>
                  </a:moveTo>
                  <a:lnTo>
                    <a:pt x="21" y="5"/>
                  </a:lnTo>
                  <a:cubicBezTo>
                    <a:pt x="42" y="5"/>
                    <a:pt x="59" y="7"/>
                    <a:pt x="52" y="7"/>
                  </a:cubicBezTo>
                  <a:cubicBezTo>
                    <a:pt x="94" y="6"/>
                    <a:pt x="94" y="8"/>
                    <a:pt x="100" y="5"/>
                  </a:cubicBezTo>
                  <a:cubicBezTo>
                    <a:pt x="127" y="4"/>
                    <a:pt x="155" y="6"/>
                    <a:pt x="125" y="7"/>
                  </a:cubicBezTo>
                  <a:lnTo>
                    <a:pt x="202" y="6"/>
                  </a:lnTo>
                  <a:lnTo>
                    <a:pt x="156" y="5"/>
                  </a:lnTo>
                  <a:cubicBezTo>
                    <a:pt x="168" y="2"/>
                    <a:pt x="230" y="6"/>
                    <a:pt x="244" y="3"/>
                  </a:cubicBezTo>
                  <a:lnTo>
                    <a:pt x="161" y="3"/>
                  </a:lnTo>
                  <a:lnTo>
                    <a:pt x="165" y="2"/>
                  </a:lnTo>
                  <a:cubicBezTo>
                    <a:pt x="146" y="3"/>
                    <a:pt x="109" y="2"/>
                    <a:pt x="96" y="2"/>
                  </a:cubicBezTo>
                  <a:cubicBezTo>
                    <a:pt x="98" y="1"/>
                    <a:pt x="97" y="1"/>
                    <a:pt x="111" y="1"/>
                  </a:cubicBezTo>
                  <a:cubicBezTo>
                    <a:pt x="10" y="0"/>
                    <a:pt x="84" y="5"/>
                    <a:pt x="0" y="5"/>
                  </a:cubicBezTo>
                  <a:cubicBezTo>
                    <a:pt x="5" y="5"/>
                    <a:pt x="12" y="5"/>
                    <a:pt x="21" y="5"/>
                  </a:cubicBezTo>
                  <a:close/>
                </a:path>
              </a:pathLst>
            </a:custGeom>
            <a:grpFill/>
            <a:ln w="0">
              <a:noFill/>
              <a:prstDash val="solid"/>
              <a:round/>
              <a:headEnd/>
              <a:tailEnd/>
            </a:ln>
          </p:spPr>
          <p:txBody>
            <a:bodyPr/>
            <a:lstStyle/>
            <a:p>
              <a:pPr>
                <a:defRPr/>
              </a:pPr>
              <a:endParaRPr sz="1350"/>
            </a:p>
          </p:txBody>
        </p:sp>
        <p:sp>
          <p:nvSpPr>
            <p:cNvPr id="6" name="Freeform 6"/>
            <p:cNvSpPr>
              <a:spLocks/>
            </p:cNvSpPr>
            <p:nvPr/>
          </p:nvSpPr>
          <p:spPr bwMode="invGray">
            <a:xfrm>
              <a:off x="12380913" y="2755900"/>
              <a:ext cx="461963" cy="26987"/>
            </a:xfrm>
            <a:custGeom>
              <a:avLst/>
              <a:gdLst>
                <a:gd name="T0" fmla="*/ 162 w 241"/>
                <a:gd name="T1" fmla="*/ 4 h 12"/>
                <a:gd name="T2" fmla="*/ 162 w 241"/>
                <a:gd name="T3" fmla="*/ 4 h 12"/>
                <a:gd name="T4" fmla="*/ 127 w 241"/>
                <a:gd name="T5" fmla="*/ 7 h 12"/>
                <a:gd name="T6" fmla="*/ 68 w 241"/>
                <a:gd name="T7" fmla="*/ 6 h 12"/>
                <a:gd name="T8" fmla="*/ 53 w 241"/>
                <a:gd name="T9" fmla="*/ 9 h 12"/>
                <a:gd name="T10" fmla="*/ 79 w 241"/>
                <a:gd name="T11" fmla="*/ 9 h 12"/>
                <a:gd name="T12" fmla="*/ 18 w 241"/>
                <a:gd name="T13" fmla="*/ 11 h 12"/>
                <a:gd name="T14" fmla="*/ 101 w 241"/>
                <a:gd name="T15" fmla="*/ 10 h 12"/>
                <a:gd name="T16" fmla="*/ 195 w 241"/>
                <a:gd name="T17" fmla="*/ 12 h 12"/>
                <a:gd name="T18" fmla="*/ 226 w 241"/>
                <a:gd name="T19" fmla="*/ 11 h 12"/>
                <a:gd name="T20" fmla="*/ 215 w 241"/>
                <a:gd name="T21" fmla="*/ 11 h 12"/>
                <a:gd name="T22" fmla="*/ 213 w 241"/>
                <a:gd name="T23" fmla="*/ 7 h 12"/>
                <a:gd name="T24" fmla="*/ 172 w 241"/>
                <a:gd name="T25" fmla="*/ 7 h 12"/>
                <a:gd name="T26" fmla="*/ 241 w 241"/>
                <a:gd name="T27" fmla="*/ 4 h 12"/>
                <a:gd name="T28" fmla="*/ 123 w 241"/>
                <a:gd name="T29" fmla="*/ 0 h 12"/>
                <a:gd name="T30" fmla="*/ 162 w 241"/>
                <a:gd name="T3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1" h="12">
                  <a:moveTo>
                    <a:pt x="162" y="4"/>
                  </a:moveTo>
                  <a:lnTo>
                    <a:pt x="162" y="4"/>
                  </a:lnTo>
                  <a:lnTo>
                    <a:pt x="127" y="7"/>
                  </a:lnTo>
                  <a:lnTo>
                    <a:pt x="68" y="6"/>
                  </a:lnTo>
                  <a:cubicBezTo>
                    <a:pt x="67" y="7"/>
                    <a:pt x="24" y="8"/>
                    <a:pt x="53" y="9"/>
                  </a:cubicBezTo>
                  <a:cubicBezTo>
                    <a:pt x="59" y="9"/>
                    <a:pt x="70" y="8"/>
                    <a:pt x="79" y="9"/>
                  </a:cubicBezTo>
                  <a:cubicBezTo>
                    <a:pt x="73" y="11"/>
                    <a:pt x="0" y="9"/>
                    <a:pt x="18" y="11"/>
                  </a:cubicBezTo>
                  <a:cubicBezTo>
                    <a:pt x="65" y="11"/>
                    <a:pt x="72" y="12"/>
                    <a:pt x="101" y="10"/>
                  </a:cubicBezTo>
                  <a:cubicBezTo>
                    <a:pt x="144" y="11"/>
                    <a:pt x="175" y="11"/>
                    <a:pt x="195" y="12"/>
                  </a:cubicBezTo>
                  <a:cubicBezTo>
                    <a:pt x="208" y="12"/>
                    <a:pt x="209" y="11"/>
                    <a:pt x="226" y="11"/>
                  </a:cubicBezTo>
                  <a:lnTo>
                    <a:pt x="215" y="11"/>
                  </a:lnTo>
                  <a:lnTo>
                    <a:pt x="213" y="7"/>
                  </a:lnTo>
                  <a:cubicBezTo>
                    <a:pt x="199" y="8"/>
                    <a:pt x="187" y="7"/>
                    <a:pt x="172" y="7"/>
                  </a:cubicBezTo>
                  <a:lnTo>
                    <a:pt x="241" y="4"/>
                  </a:lnTo>
                  <a:cubicBezTo>
                    <a:pt x="219" y="1"/>
                    <a:pt x="151" y="2"/>
                    <a:pt x="123" y="0"/>
                  </a:cubicBezTo>
                  <a:cubicBezTo>
                    <a:pt x="157" y="4"/>
                    <a:pt x="96" y="2"/>
                    <a:pt x="162" y="4"/>
                  </a:cubicBezTo>
                  <a:close/>
                </a:path>
              </a:pathLst>
            </a:custGeom>
            <a:grpFill/>
            <a:ln w="0">
              <a:noFill/>
              <a:prstDash val="solid"/>
              <a:round/>
              <a:headEnd/>
              <a:tailEnd/>
            </a:ln>
          </p:spPr>
          <p:txBody>
            <a:bodyPr/>
            <a:lstStyle/>
            <a:p>
              <a:pPr>
                <a:defRPr/>
              </a:pPr>
              <a:endParaRPr sz="1350"/>
            </a:p>
          </p:txBody>
        </p:sp>
        <p:sp>
          <p:nvSpPr>
            <p:cNvPr id="7" name="Freeform 7"/>
            <p:cNvSpPr>
              <a:spLocks/>
            </p:cNvSpPr>
            <p:nvPr/>
          </p:nvSpPr>
          <p:spPr bwMode="invGray">
            <a:xfrm>
              <a:off x="12814300" y="277971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grpFill/>
            <a:ln w="0">
              <a:noFill/>
              <a:prstDash val="solid"/>
              <a:round/>
              <a:headEnd/>
              <a:tailEnd/>
            </a:ln>
          </p:spPr>
          <p:txBody>
            <a:bodyPr/>
            <a:lstStyle/>
            <a:p>
              <a:pPr>
                <a:defRPr/>
              </a:pPr>
              <a:endParaRPr sz="1350"/>
            </a:p>
          </p:txBody>
        </p:sp>
        <p:sp>
          <p:nvSpPr>
            <p:cNvPr id="8" name="Freeform 8"/>
            <p:cNvSpPr>
              <a:spLocks/>
            </p:cNvSpPr>
            <p:nvPr/>
          </p:nvSpPr>
          <p:spPr bwMode="invGray">
            <a:xfrm>
              <a:off x="2738437" y="2795588"/>
              <a:ext cx="425450" cy="15875"/>
            </a:xfrm>
            <a:custGeom>
              <a:avLst/>
              <a:gdLst>
                <a:gd name="T0" fmla="*/ 77 w 222"/>
                <a:gd name="T1" fmla="*/ 5 h 7"/>
                <a:gd name="T2" fmla="*/ 77 w 222"/>
                <a:gd name="T3" fmla="*/ 5 h 7"/>
                <a:gd name="T4" fmla="*/ 56 w 222"/>
                <a:gd name="T5" fmla="*/ 6 h 7"/>
                <a:gd name="T6" fmla="*/ 222 w 222"/>
                <a:gd name="T7" fmla="*/ 5 h 7"/>
                <a:gd name="T8" fmla="*/ 200 w 222"/>
                <a:gd name="T9" fmla="*/ 3 h 7"/>
                <a:gd name="T10" fmla="*/ 137 w 222"/>
                <a:gd name="T11" fmla="*/ 4 h 7"/>
                <a:gd name="T12" fmla="*/ 149 w 222"/>
                <a:gd name="T13" fmla="*/ 3 h 7"/>
                <a:gd name="T14" fmla="*/ 109 w 222"/>
                <a:gd name="T15" fmla="*/ 0 h 7"/>
                <a:gd name="T16" fmla="*/ 106 w 222"/>
                <a:gd name="T17" fmla="*/ 0 h 7"/>
                <a:gd name="T18" fmla="*/ 0 w 222"/>
                <a:gd name="T19" fmla="*/ 7 h 7"/>
                <a:gd name="T20" fmla="*/ 77 w 222"/>
                <a:gd name="T21"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2" h="7">
                  <a:moveTo>
                    <a:pt x="77" y="5"/>
                  </a:moveTo>
                  <a:lnTo>
                    <a:pt x="77" y="5"/>
                  </a:lnTo>
                  <a:cubicBezTo>
                    <a:pt x="62" y="5"/>
                    <a:pt x="58" y="5"/>
                    <a:pt x="56" y="6"/>
                  </a:cubicBezTo>
                  <a:lnTo>
                    <a:pt x="222" y="5"/>
                  </a:lnTo>
                  <a:cubicBezTo>
                    <a:pt x="216" y="5"/>
                    <a:pt x="169" y="4"/>
                    <a:pt x="200" y="3"/>
                  </a:cubicBezTo>
                  <a:cubicBezTo>
                    <a:pt x="186" y="2"/>
                    <a:pt x="143" y="3"/>
                    <a:pt x="137" y="4"/>
                  </a:cubicBezTo>
                  <a:lnTo>
                    <a:pt x="149" y="3"/>
                  </a:lnTo>
                  <a:cubicBezTo>
                    <a:pt x="110" y="5"/>
                    <a:pt x="84" y="1"/>
                    <a:pt x="109" y="0"/>
                  </a:cubicBezTo>
                  <a:lnTo>
                    <a:pt x="106" y="0"/>
                  </a:lnTo>
                  <a:lnTo>
                    <a:pt x="0" y="7"/>
                  </a:lnTo>
                  <a:cubicBezTo>
                    <a:pt x="39" y="7"/>
                    <a:pt x="30" y="5"/>
                    <a:pt x="77" y="5"/>
                  </a:cubicBezTo>
                  <a:close/>
                </a:path>
              </a:pathLst>
            </a:custGeom>
            <a:grpFill/>
            <a:ln w="0">
              <a:noFill/>
              <a:prstDash val="solid"/>
              <a:round/>
              <a:headEnd/>
              <a:tailEnd/>
            </a:ln>
          </p:spPr>
          <p:txBody>
            <a:bodyPr/>
            <a:lstStyle/>
            <a:p>
              <a:pPr>
                <a:defRPr/>
              </a:pPr>
              <a:endParaRPr sz="1350"/>
            </a:p>
          </p:txBody>
        </p:sp>
        <p:sp>
          <p:nvSpPr>
            <p:cNvPr id="9" name="Freeform 9"/>
            <p:cNvSpPr>
              <a:spLocks/>
            </p:cNvSpPr>
            <p:nvPr/>
          </p:nvSpPr>
          <p:spPr bwMode="invGray">
            <a:xfrm>
              <a:off x="-3646488" y="2800350"/>
              <a:ext cx="46038" cy="3175"/>
            </a:xfrm>
            <a:custGeom>
              <a:avLst/>
              <a:gdLst>
                <a:gd name="T0" fmla="*/ 0 w 24"/>
                <a:gd name="T1" fmla="*/ 1 h 1"/>
                <a:gd name="T2" fmla="*/ 0 w 24"/>
                <a:gd name="T3" fmla="*/ 1 h 1"/>
                <a:gd name="T4" fmla="*/ 21 w 24"/>
                <a:gd name="T5" fmla="*/ 0 h 1"/>
                <a:gd name="T6" fmla="*/ 0 w 24"/>
                <a:gd name="T7" fmla="*/ 1 h 1"/>
              </a:gdLst>
              <a:ahLst/>
              <a:cxnLst>
                <a:cxn ang="0">
                  <a:pos x="T0" y="T1"/>
                </a:cxn>
                <a:cxn ang="0">
                  <a:pos x="T2" y="T3"/>
                </a:cxn>
                <a:cxn ang="0">
                  <a:pos x="T4" y="T5"/>
                </a:cxn>
                <a:cxn ang="0">
                  <a:pos x="T6" y="T7"/>
                </a:cxn>
              </a:cxnLst>
              <a:rect l="0" t="0" r="r" b="b"/>
              <a:pathLst>
                <a:path w="24" h="1">
                  <a:moveTo>
                    <a:pt x="0" y="1"/>
                  </a:moveTo>
                  <a:lnTo>
                    <a:pt x="0" y="1"/>
                  </a:lnTo>
                  <a:cubicBezTo>
                    <a:pt x="21" y="0"/>
                    <a:pt x="24" y="0"/>
                    <a:pt x="21" y="0"/>
                  </a:cubicBezTo>
                  <a:lnTo>
                    <a:pt x="0" y="1"/>
                  </a:lnTo>
                  <a:close/>
                </a:path>
              </a:pathLst>
            </a:custGeom>
            <a:grpFill/>
            <a:ln w="0">
              <a:noFill/>
              <a:prstDash val="solid"/>
              <a:round/>
              <a:headEnd/>
              <a:tailEnd/>
            </a:ln>
          </p:spPr>
          <p:txBody>
            <a:bodyPr/>
            <a:lstStyle/>
            <a:p>
              <a:pPr>
                <a:defRPr/>
              </a:pPr>
              <a:endParaRPr sz="1350"/>
            </a:p>
          </p:txBody>
        </p:sp>
        <p:sp>
          <p:nvSpPr>
            <p:cNvPr id="10" name="Freeform 10"/>
            <p:cNvSpPr>
              <a:spLocks/>
            </p:cNvSpPr>
            <p:nvPr/>
          </p:nvSpPr>
          <p:spPr bwMode="invGray">
            <a:xfrm>
              <a:off x="2627312" y="2816225"/>
              <a:ext cx="63500" cy="4762"/>
            </a:xfrm>
            <a:custGeom>
              <a:avLst/>
              <a:gdLst>
                <a:gd name="T0" fmla="*/ 33 w 33"/>
                <a:gd name="T1" fmla="*/ 0 h 2"/>
                <a:gd name="T2" fmla="*/ 33 w 33"/>
                <a:gd name="T3" fmla="*/ 0 h 2"/>
                <a:gd name="T4" fmla="*/ 0 w 33"/>
                <a:gd name="T5" fmla="*/ 2 h 2"/>
                <a:gd name="T6" fmla="*/ 33 w 33"/>
                <a:gd name="T7" fmla="*/ 0 h 2"/>
              </a:gdLst>
              <a:ahLst/>
              <a:cxnLst>
                <a:cxn ang="0">
                  <a:pos x="T0" y="T1"/>
                </a:cxn>
                <a:cxn ang="0">
                  <a:pos x="T2" y="T3"/>
                </a:cxn>
                <a:cxn ang="0">
                  <a:pos x="T4" y="T5"/>
                </a:cxn>
                <a:cxn ang="0">
                  <a:pos x="T6" y="T7"/>
                </a:cxn>
              </a:cxnLst>
              <a:rect l="0" t="0" r="r" b="b"/>
              <a:pathLst>
                <a:path w="33" h="2">
                  <a:moveTo>
                    <a:pt x="33" y="0"/>
                  </a:moveTo>
                  <a:lnTo>
                    <a:pt x="33" y="0"/>
                  </a:lnTo>
                  <a:lnTo>
                    <a:pt x="0" y="2"/>
                  </a:lnTo>
                  <a:cubicBezTo>
                    <a:pt x="14" y="1"/>
                    <a:pt x="25" y="1"/>
                    <a:pt x="33" y="0"/>
                  </a:cubicBezTo>
                  <a:close/>
                </a:path>
              </a:pathLst>
            </a:custGeom>
            <a:grpFill/>
            <a:ln w="0">
              <a:noFill/>
              <a:prstDash val="solid"/>
              <a:round/>
              <a:headEnd/>
              <a:tailEnd/>
            </a:ln>
          </p:spPr>
          <p:txBody>
            <a:bodyPr/>
            <a:lstStyle/>
            <a:p>
              <a:pPr>
                <a:defRPr/>
              </a:pPr>
              <a:endParaRPr sz="1350"/>
            </a:p>
          </p:txBody>
        </p:sp>
        <p:sp>
          <p:nvSpPr>
            <p:cNvPr id="11" name="Freeform 11"/>
            <p:cNvSpPr>
              <a:spLocks/>
            </p:cNvSpPr>
            <p:nvPr/>
          </p:nvSpPr>
          <p:spPr bwMode="invGray">
            <a:xfrm>
              <a:off x="3103562" y="2741613"/>
              <a:ext cx="28575" cy="3175"/>
            </a:xfrm>
            <a:custGeom>
              <a:avLst/>
              <a:gdLst>
                <a:gd name="T0" fmla="*/ 15 w 15"/>
                <a:gd name="T1" fmla="*/ 0 h 1"/>
                <a:gd name="T2" fmla="*/ 15 w 15"/>
                <a:gd name="T3" fmla="*/ 0 h 1"/>
                <a:gd name="T4" fmla="*/ 15 w 15"/>
                <a:gd name="T5" fmla="*/ 0 h 1"/>
                <a:gd name="T6" fmla="*/ 0 w 15"/>
                <a:gd name="T7" fmla="*/ 1 h 1"/>
                <a:gd name="T8" fmla="*/ 0 w 15"/>
                <a:gd name="T9" fmla="*/ 1 h 1"/>
                <a:gd name="T10" fmla="*/ 15 w 15"/>
                <a:gd name="T11" fmla="*/ 0 h 1"/>
              </a:gdLst>
              <a:ahLst/>
              <a:cxnLst>
                <a:cxn ang="0">
                  <a:pos x="T0" y="T1"/>
                </a:cxn>
                <a:cxn ang="0">
                  <a:pos x="T2" y="T3"/>
                </a:cxn>
                <a:cxn ang="0">
                  <a:pos x="T4" y="T5"/>
                </a:cxn>
                <a:cxn ang="0">
                  <a:pos x="T6" y="T7"/>
                </a:cxn>
                <a:cxn ang="0">
                  <a:pos x="T8" y="T9"/>
                </a:cxn>
                <a:cxn ang="0">
                  <a:pos x="T10" y="T11"/>
                </a:cxn>
              </a:cxnLst>
              <a:rect l="0" t="0" r="r" b="b"/>
              <a:pathLst>
                <a:path w="15" h="1">
                  <a:moveTo>
                    <a:pt x="15" y="0"/>
                  </a:moveTo>
                  <a:lnTo>
                    <a:pt x="15" y="0"/>
                  </a:lnTo>
                  <a:cubicBezTo>
                    <a:pt x="15" y="0"/>
                    <a:pt x="15" y="0"/>
                    <a:pt x="15" y="0"/>
                  </a:cubicBezTo>
                  <a:lnTo>
                    <a:pt x="0" y="1"/>
                  </a:lnTo>
                  <a:lnTo>
                    <a:pt x="0" y="1"/>
                  </a:lnTo>
                  <a:lnTo>
                    <a:pt x="15" y="0"/>
                  </a:lnTo>
                  <a:close/>
                </a:path>
              </a:pathLst>
            </a:custGeom>
            <a:grpFill/>
            <a:ln w="0">
              <a:noFill/>
              <a:prstDash val="solid"/>
              <a:round/>
              <a:headEnd/>
              <a:tailEnd/>
            </a:ln>
          </p:spPr>
          <p:txBody>
            <a:bodyPr/>
            <a:lstStyle/>
            <a:p>
              <a:pPr>
                <a:defRPr/>
              </a:pPr>
              <a:endParaRPr sz="1350"/>
            </a:p>
          </p:txBody>
        </p:sp>
        <p:sp>
          <p:nvSpPr>
            <p:cNvPr id="12" name="Freeform 12"/>
            <p:cNvSpPr>
              <a:spLocks/>
            </p:cNvSpPr>
            <p:nvPr/>
          </p:nvSpPr>
          <p:spPr bwMode="invGray">
            <a:xfrm>
              <a:off x="1227137" y="2836863"/>
              <a:ext cx="20638" cy="0"/>
            </a:xfrm>
            <a:custGeom>
              <a:avLst/>
              <a:gdLst>
                <a:gd name="T0" fmla="*/ 11 w 11"/>
                <a:gd name="T1" fmla="*/ 11 w 11"/>
                <a:gd name="T2" fmla="*/ 0 w 11"/>
                <a:gd name="T3" fmla="*/ 11 w 11"/>
              </a:gdLst>
              <a:ahLst/>
              <a:cxnLst>
                <a:cxn ang="0">
                  <a:pos x="T0" y="0"/>
                </a:cxn>
                <a:cxn ang="0">
                  <a:pos x="T1" y="0"/>
                </a:cxn>
                <a:cxn ang="0">
                  <a:pos x="T2" y="0"/>
                </a:cxn>
                <a:cxn ang="0">
                  <a:pos x="T3" y="0"/>
                </a:cxn>
              </a:cxnLst>
              <a:rect l="0" t="0" r="r" b="b"/>
              <a:pathLst>
                <a:path w="11">
                  <a:moveTo>
                    <a:pt x="11" y="0"/>
                  </a:moveTo>
                  <a:lnTo>
                    <a:pt x="11" y="0"/>
                  </a:lnTo>
                  <a:lnTo>
                    <a:pt x="0" y="0"/>
                  </a:lnTo>
                  <a:lnTo>
                    <a:pt x="11" y="0"/>
                  </a:lnTo>
                  <a:close/>
                </a:path>
              </a:pathLst>
            </a:custGeom>
            <a:grpFill/>
            <a:ln w="0">
              <a:noFill/>
              <a:prstDash val="solid"/>
              <a:round/>
              <a:headEnd/>
              <a:tailEnd/>
            </a:ln>
          </p:spPr>
          <p:txBody>
            <a:bodyPr/>
            <a:lstStyle/>
            <a:p>
              <a:pPr>
                <a:defRPr/>
              </a:pPr>
              <a:endParaRPr sz="1350"/>
            </a:p>
          </p:txBody>
        </p:sp>
        <p:sp>
          <p:nvSpPr>
            <p:cNvPr id="13" name="Freeform 13"/>
            <p:cNvSpPr>
              <a:spLocks/>
            </p:cNvSpPr>
            <p:nvPr/>
          </p:nvSpPr>
          <p:spPr bwMode="invGray">
            <a:xfrm>
              <a:off x="3660775" y="2713038"/>
              <a:ext cx="331788" cy="20637"/>
            </a:xfrm>
            <a:custGeom>
              <a:avLst/>
              <a:gdLst>
                <a:gd name="T0" fmla="*/ 173 w 173"/>
                <a:gd name="T1" fmla="*/ 0 h 9"/>
                <a:gd name="T2" fmla="*/ 173 w 173"/>
                <a:gd name="T3" fmla="*/ 0 h 9"/>
                <a:gd name="T4" fmla="*/ 99 w 173"/>
                <a:gd name="T5" fmla="*/ 2 h 9"/>
                <a:gd name="T6" fmla="*/ 89 w 173"/>
                <a:gd name="T7" fmla="*/ 1 h 9"/>
                <a:gd name="T8" fmla="*/ 64 w 173"/>
                <a:gd name="T9" fmla="*/ 2 h 9"/>
                <a:gd name="T10" fmla="*/ 79 w 173"/>
                <a:gd name="T11" fmla="*/ 2 h 9"/>
                <a:gd name="T12" fmla="*/ 0 w 173"/>
                <a:gd name="T13" fmla="*/ 8 h 9"/>
                <a:gd name="T14" fmla="*/ 78 w 173"/>
                <a:gd name="T15" fmla="*/ 7 h 9"/>
                <a:gd name="T16" fmla="*/ 98 w 173"/>
                <a:gd name="T17" fmla="*/ 6 h 9"/>
                <a:gd name="T18" fmla="*/ 159 w 173"/>
                <a:gd name="T19" fmla="*/ 2 h 9"/>
                <a:gd name="T20" fmla="*/ 173 w 173"/>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3" h="9">
                  <a:moveTo>
                    <a:pt x="173" y="0"/>
                  </a:moveTo>
                  <a:lnTo>
                    <a:pt x="173" y="0"/>
                  </a:lnTo>
                  <a:lnTo>
                    <a:pt x="99" y="2"/>
                  </a:lnTo>
                  <a:cubicBezTo>
                    <a:pt x="109" y="2"/>
                    <a:pt x="74" y="2"/>
                    <a:pt x="89" y="1"/>
                  </a:cubicBezTo>
                  <a:cubicBezTo>
                    <a:pt x="84" y="1"/>
                    <a:pt x="57" y="1"/>
                    <a:pt x="64" y="2"/>
                  </a:cubicBezTo>
                  <a:lnTo>
                    <a:pt x="79" y="2"/>
                  </a:lnTo>
                  <a:cubicBezTo>
                    <a:pt x="41" y="5"/>
                    <a:pt x="64" y="6"/>
                    <a:pt x="0" y="8"/>
                  </a:cubicBezTo>
                  <a:cubicBezTo>
                    <a:pt x="40" y="9"/>
                    <a:pt x="57" y="8"/>
                    <a:pt x="78" y="7"/>
                  </a:cubicBezTo>
                  <a:lnTo>
                    <a:pt x="98" y="6"/>
                  </a:lnTo>
                  <a:lnTo>
                    <a:pt x="159" y="2"/>
                  </a:lnTo>
                  <a:lnTo>
                    <a:pt x="173" y="0"/>
                  </a:lnTo>
                  <a:close/>
                </a:path>
              </a:pathLst>
            </a:custGeom>
            <a:grpFill/>
            <a:ln w="0">
              <a:noFill/>
              <a:prstDash val="solid"/>
              <a:round/>
              <a:headEnd/>
              <a:tailEnd/>
            </a:ln>
          </p:spPr>
          <p:txBody>
            <a:bodyPr/>
            <a:lstStyle/>
            <a:p>
              <a:pPr>
                <a:defRPr/>
              </a:pPr>
              <a:endParaRPr sz="1350"/>
            </a:p>
          </p:txBody>
        </p:sp>
        <p:sp>
          <p:nvSpPr>
            <p:cNvPr id="14" name="Freeform 14"/>
            <p:cNvSpPr>
              <a:spLocks/>
            </p:cNvSpPr>
            <p:nvPr/>
          </p:nvSpPr>
          <p:spPr bwMode="invGray">
            <a:xfrm>
              <a:off x="-1674813" y="2768600"/>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cubicBezTo>
                    <a:pt x="0" y="0"/>
                    <a:pt x="0" y="0"/>
                    <a:pt x="0" y="0"/>
                  </a:cubicBezTo>
                  <a:close/>
                </a:path>
              </a:pathLst>
            </a:custGeom>
            <a:grpFill/>
            <a:ln w="0">
              <a:noFill/>
              <a:prstDash val="solid"/>
              <a:round/>
              <a:headEnd/>
              <a:tailEnd/>
            </a:ln>
          </p:spPr>
          <p:txBody>
            <a:bodyPr/>
            <a:lstStyle/>
            <a:p>
              <a:pPr>
                <a:defRPr/>
              </a:pPr>
              <a:endParaRPr sz="1350"/>
            </a:p>
          </p:txBody>
        </p:sp>
        <p:sp>
          <p:nvSpPr>
            <p:cNvPr id="15" name="Freeform 15"/>
            <p:cNvSpPr>
              <a:spLocks/>
            </p:cNvSpPr>
            <p:nvPr/>
          </p:nvSpPr>
          <p:spPr bwMode="invGray">
            <a:xfrm>
              <a:off x="-1673225" y="2767013"/>
              <a:ext cx="36513" cy="1587"/>
            </a:xfrm>
            <a:custGeom>
              <a:avLst/>
              <a:gdLst>
                <a:gd name="T0" fmla="*/ 3 w 19"/>
                <a:gd name="T1" fmla="*/ 0 h 1"/>
                <a:gd name="T2" fmla="*/ 3 w 19"/>
                <a:gd name="T3" fmla="*/ 0 h 1"/>
                <a:gd name="T4" fmla="*/ 0 w 19"/>
                <a:gd name="T5" fmla="*/ 1 h 1"/>
                <a:gd name="T6" fmla="*/ 3 w 19"/>
                <a:gd name="T7" fmla="*/ 0 h 1"/>
              </a:gdLst>
              <a:ahLst/>
              <a:cxnLst>
                <a:cxn ang="0">
                  <a:pos x="T0" y="T1"/>
                </a:cxn>
                <a:cxn ang="0">
                  <a:pos x="T2" y="T3"/>
                </a:cxn>
                <a:cxn ang="0">
                  <a:pos x="T4" y="T5"/>
                </a:cxn>
                <a:cxn ang="0">
                  <a:pos x="T6" y="T7"/>
                </a:cxn>
              </a:cxnLst>
              <a:rect l="0" t="0" r="r" b="b"/>
              <a:pathLst>
                <a:path w="19" h="1">
                  <a:moveTo>
                    <a:pt x="3" y="0"/>
                  </a:moveTo>
                  <a:lnTo>
                    <a:pt x="3" y="0"/>
                  </a:lnTo>
                  <a:lnTo>
                    <a:pt x="0" y="1"/>
                  </a:lnTo>
                  <a:cubicBezTo>
                    <a:pt x="4" y="0"/>
                    <a:pt x="19" y="0"/>
                    <a:pt x="3" y="0"/>
                  </a:cubicBezTo>
                  <a:close/>
                </a:path>
              </a:pathLst>
            </a:custGeom>
            <a:grpFill/>
            <a:ln w="0">
              <a:noFill/>
              <a:prstDash val="solid"/>
              <a:round/>
              <a:headEnd/>
              <a:tailEnd/>
            </a:ln>
          </p:spPr>
          <p:txBody>
            <a:bodyPr/>
            <a:lstStyle/>
            <a:p>
              <a:pPr>
                <a:defRPr/>
              </a:pPr>
              <a:endParaRPr sz="1350"/>
            </a:p>
          </p:txBody>
        </p:sp>
        <p:sp>
          <p:nvSpPr>
            <p:cNvPr id="16" name="Freeform 16"/>
            <p:cNvSpPr>
              <a:spLocks/>
            </p:cNvSpPr>
            <p:nvPr/>
          </p:nvSpPr>
          <p:spPr bwMode="invGray">
            <a:xfrm>
              <a:off x="2690812" y="2811463"/>
              <a:ext cx="47625" cy="4762"/>
            </a:xfrm>
            <a:custGeom>
              <a:avLst/>
              <a:gdLst>
                <a:gd name="T0" fmla="*/ 13 w 25"/>
                <a:gd name="T1" fmla="*/ 0 h 2"/>
                <a:gd name="T2" fmla="*/ 13 w 25"/>
                <a:gd name="T3" fmla="*/ 0 h 2"/>
                <a:gd name="T4" fmla="*/ 0 w 25"/>
                <a:gd name="T5" fmla="*/ 2 h 2"/>
                <a:gd name="T6" fmla="*/ 25 w 25"/>
                <a:gd name="T7" fmla="*/ 0 h 2"/>
                <a:gd name="T8" fmla="*/ 13 w 25"/>
                <a:gd name="T9" fmla="*/ 0 h 2"/>
              </a:gdLst>
              <a:ahLst/>
              <a:cxnLst>
                <a:cxn ang="0">
                  <a:pos x="T0" y="T1"/>
                </a:cxn>
                <a:cxn ang="0">
                  <a:pos x="T2" y="T3"/>
                </a:cxn>
                <a:cxn ang="0">
                  <a:pos x="T4" y="T5"/>
                </a:cxn>
                <a:cxn ang="0">
                  <a:pos x="T6" y="T7"/>
                </a:cxn>
                <a:cxn ang="0">
                  <a:pos x="T8" y="T9"/>
                </a:cxn>
              </a:cxnLst>
              <a:rect l="0" t="0" r="r" b="b"/>
              <a:pathLst>
                <a:path w="25" h="2">
                  <a:moveTo>
                    <a:pt x="13" y="0"/>
                  </a:moveTo>
                  <a:lnTo>
                    <a:pt x="13" y="0"/>
                  </a:lnTo>
                  <a:cubicBezTo>
                    <a:pt x="12" y="0"/>
                    <a:pt x="7" y="1"/>
                    <a:pt x="0" y="2"/>
                  </a:cubicBezTo>
                  <a:lnTo>
                    <a:pt x="25" y="0"/>
                  </a:lnTo>
                  <a:lnTo>
                    <a:pt x="13" y="0"/>
                  </a:lnTo>
                  <a:close/>
                </a:path>
              </a:pathLst>
            </a:custGeom>
            <a:grpFill/>
            <a:ln w="0">
              <a:noFill/>
              <a:prstDash val="solid"/>
              <a:round/>
              <a:headEnd/>
              <a:tailEnd/>
            </a:ln>
          </p:spPr>
          <p:txBody>
            <a:bodyPr/>
            <a:lstStyle/>
            <a:p>
              <a:pPr>
                <a:defRPr/>
              </a:pPr>
              <a:endParaRPr sz="1350"/>
            </a:p>
          </p:txBody>
        </p:sp>
        <p:sp>
          <p:nvSpPr>
            <p:cNvPr id="17" name="Freeform 17"/>
            <p:cNvSpPr>
              <a:spLocks/>
            </p:cNvSpPr>
            <p:nvPr/>
          </p:nvSpPr>
          <p:spPr bwMode="invGray">
            <a:xfrm>
              <a:off x="2822575" y="2794000"/>
              <a:ext cx="163513" cy="4762"/>
            </a:xfrm>
            <a:custGeom>
              <a:avLst/>
              <a:gdLst>
                <a:gd name="T0" fmla="*/ 0 w 85"/>
                <a:gd name="T1" fmla="*/ 2 h 2"/>
                <a:gd name="T2" fmla="*/ 0 w 85"/>
                <a:gd name="T3" fmla="*/ 2 h 2"/>
                <a:gd name="T4" fmla="*/ 62 w 85"/>
                <a:gd name="T5" fmla="*/ 1 h 2"/>
                <a:gd name="T6" fmla="*/ 85 w 85"/>
                <a:gd name="T7" fmla="*/ 0 h 2"/>
                <a:gd name="T8" fmla="*/ 0 w 85"/>
                <a:gd name="T9" fmla="*/ 2 h 2"/>
              </a:gdLst>
              <a:ahLst/>
              <a:cxnLst>
                <a:cxn ang="0">
                  <a:pos x="T0" y="T1"/>
                </a:cxn>
                <a:cxn ang="0">
                  <a:pos x="T2" y="T3"/>
                </a:cxn>
                <a:cxn ang="0">
                  <a:pos x="T4" y="T5"/>
                </a:cxn>
                <a:cxn ang="0">
                  <a:pos x="T6" y="T7"/>
                </a:cxn>
                <a:cxn ang="0">
                  <a:pos x="T8" y="T9"/>
                </a:cxn>
              </a:cxnLst>
              <a:rect l="0" t="0" r="r" b="b"/>
              <a:pathLst>
                <a:path w="85" h="2">
                  <a:moveTo>
                    <a:pt x="0" y="2"/>
                  </a:moveTo>
                  <a:lnTo>
                    <a:pt x="0" y="2"/>
                  </a:lnTo>
                  <a:lnTo>
                    <a:pt x="62" y="1"/>
                  </a:lnTo>
                  <a:lnTo>
                    <a:pt x="85" y="0"/>
                  </a:lnTo>
                  <a:lnTo>
                    <a:pt x="0" y="2"/>
                  </a:lnTo>
                  <a:close/>
                </a:path>
              </a:pathLst>
            </a:custGeom>
            <a:grpFill/>
            <a:ln w="0">
              <a:noFill/>
              <a:prstDash val="solid"/>
              <a:round/>
              <a:headEnd/>
              <a:tailEnd/>
            </a:ln>
          </p:spPr>
          <p:txBody>
            <a:bodyPr/>
            <a:lstStyle/>
            <a:p>
              <a:pPr>
                <a:defRPr/>
              </a:pPr>
              <a:endParaRPr sz="1350"/>
            </a:p>
          </p:txBody>
        </p:sp>
        <p:sp>
          <p:nvSpPr>
            <p:cNvPr id="18" name="Freeform 18"/>
            <p:cNvSpPr>
              <a:spLocks/>
            </p:cNvSpPr>
            <p:nvPr/>
          </p:nvSpPr>
          <p:spPr bwMode="invGray">
            <a:xfrm>
              <a:off x="715962" y="2809875"/>
              <a:ext cx="1911350" cy="50800"/>
            </a:xfrm>
            <a:custGeom>
              <a:avLst/>
              <a:gdLst>
                <a:gd name="T0" fmla="*/ 375 w 996"/>
                <a:gd name="T1" fmla="*/ 13 h 23"/>
                <a:gd name="T2" fmla="*/ 375 w 996"/>
                <a:gd name="T3" fmla="*/ 13 h 23"/>
                <a:gd name="T4" fmla="*/ 348 w 996"/>
                <a:gd name="T5" fmla="*/ 9 h 23"/>
                <a:gd name="T6" fmla="*/ 277 w 996"/>
                <a:gd name="T7" fmla="*/ 12 h 23"/>
                <a:gd name="T8" fmla="*/ 366 w 996"/>
                <a:gd name="T9" fmla="*/ 16 h 23"/>
                <a:gd name="T10" fmla="*/ 257 w 996"/>
                <a:gd name="T11" fmla="*/ 19 h 23"/>
                <a:gd name="T12" fmla="*/ 301 w 996"/>
                <a:gd name="T13" fmla="*/ 14 h 23"/>
                <a:gd name="T14" fmla="*/ 249 w 996"/>
                <a:gd name="T15" fmla="*/ 16 h 23"/>
                <a:gd name="T16" fmla="*/ 76 w 996"/>
                <a:gd name="T17" fmla="*/ 16 h 23"/>
                <a:gd name="T18" fmla="*/ 5 w 996"/>
                <a:gd name="T19" fmla="*/ 20 h 23"/>
                <a:gd name="T20" fmla="*/ 93 w 996"/>
                <a:gd name="T21" fmla="*/ 23 h 23"/>
                <a:gd name="T22" fmla="*/ 84 w 996"/>
                <a:gd name="T23" fmla="*/ 22 h 23"/>
                <a:gd name="T24" fmla="*/ 125 w 996"/>
                <a:gd name="T25" fmla="*/ 23 h 23"/>
                <a:gd name="T26" fmla="*/ 151 w 996"/>
                <a:gd name="T27" fmla="*/ 20 h 23"/>
                <a:gd name="T28" fmla="*/ 191 w 996"/>
                <a:gd name="T29" fmla="*/ 20 h 23"/>
                <a:gd name="T30" fmla="*/ 168 w 996"/>
                <a:gd name="T31" fmla="*/ 21 h 23"/>
                <a:gd name="T32" fmla="*/ 264 w 996"/>
                <a:gd name="T33" fmla="*/ 20 h 23"/>
                <a:gd name="T34" fmla="*/ 252 w 996"/>
                <a:gd name="T35" fmla="*/ 22 h 23"/>
                <a:gd name="T36" fmla="*/ 371 w 996"/>
                <a:gd name="T37" fmla="*/ 18 h 23"/>
                <a:gd name="T38" fmla="*/ 341 w 996"/>
                <a:gd name="T39" fmla="*/ 21 h 23"/>
                <a:gd name="T40" fmla="*/ 539 w 996"/>
                <a:gd name="T41" fmla="*/ 20 h 23"/>
                <a:gd name="T42" fmla="*/ 527 w 996"/>
                <a:gd name="T43" fmla="*/ 19 h 23"/>
                <a:gd name="T44" fmla="*/ 575 w 996"/>
                <a:gd name="T45" fmla="*/ 21 h 23"/>
                <a:gd name="T46" fmla="*/ 766 w 996"/>
                <a:gd name="T47" fmla="*/ 20 h 23"/>
                <a:gd name="T48" fmla="*/ 996 w 996"/>
                <a:gd name="T49" fmla="*/ 5 h 23"/>
                <a:gd name="T50" fmla="*/ 969 w 996"/>
                <a:gd name="T51" fmla="*/ 6 h 23"/>
                <a:gd name="T52" fmla="*/ 973 w 996"/>
                <a:gd name="T53" fmla="*/ 1 h 23"/>
                <a:gd name="T54" fmla="*/ 897 w 996"/>
                <a:gd name="T55" fmla="*/ 5 h 23"/>
                <a:gd name="T56" fmla="*/ 872 w 996"/>
                <a:gd name="T57" fmla="*/ 0 h 23"/>
                <a:gd name="T58" fmla="*/ 535 w 996"/>
                <a:gd name="T59" fmla="*/ 14 h 23"/>
                <a:gd name="T60" fmla="*/ 389 w 996"/>
                <a:gd name="T61" fmla="*/ 13 h 23"/>
                <a:gd name="T62" fmla="*/ 476 w 996"/>
                <a:gd name="T63" fmla="*/ 9 h 23"/>
                <a:gd name="T64" fmla="*/ 387 w 996"/>
                <a:gd name="T65" fmla="*/ 9 h 23"/>
                <a:gd name="T66" fmla="*/ 375 w 996"/>
                <a:gd name="T67" fmla="*/ 1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96" h="23">
                  <a:moveTo>
                    <a:pt x="375" y="13"/>
                  </a:moveTo>
                  <a:lnTo>
                    <a:pt x="375" y="13"/>
                  </a:lnTo>
                  <a:cubicBezTo>
                    <a:pt x="247" y="14"/>
                    <a:pt x="407" y="10"/>
                    <a:pt x="348" y="9"/>
                  </a:cubicBezTo>
                  <a:cubicBezTo>
                    <a:pt x="312" y="10"/>
                    <a:pt x="299" y="11"/>
                    <a:pt x="277" y="12"/>
                  </a:cubicBezTo>
                  <a:cubicBezTo>
                    <a:pt x="379" y="10"/>
                    <a:pt x="263" y="17"/>
                    <a:pt x="366" y="16"/>
                  </a:cubicBezTo>
                  <a:cubicBezTo>
                    <a:pt x="352" y="19"/>
                    <a:pt x="292" y="19"/>
                    <a:pt x="257" y="19"/>
                  </a:cubicBezTo>
                  <a:cubicBezTo>
                    <a:pt x="218" y="16"/>
                    <a:pt x="292" y="17"/>
                    <a:pt x="301" y="14"/>
                  </a:cubicBezTo>
                  <a:cubicBezTo>
                    <a:pt x="259" y="14"/>
                    <a:pt x="267" y="15"/>
                    <a:pt x="249" y="16"/>
                  </a:cubicBezTo>
                  <a:cubicBezTo>
                    <a:pt x="184" y="16"/>
                    <a:pt x="115" y="20"/>
                    <a:pt x="76" y="16"/>
                  </a:cubicBezTo>
                  <a:cubicBezTo>
                    <a:pt x="29" y="17"/>
                    <a:pt x="32" y="18"/>
                    <a:pt x="5" y="20"/>
                  </a:cubicBezTo>
                  <a:cubicBezTo>
                    <a:pt x="0" y="23"/>
                    <a:pt x="75" y="21"/>
                    <a:pt x="93" y="23"/>
                  </a:cubicBezTo>
                  <a:cubicBezTo>
                    <a:pt x="89" y="23"/>
                    <a:pt x="82" y="23"/>
                    <a:pt x="84" y="22"/>
                  </a:cubicBezTo>
                  <a:lnTo>
                    <a:pt x="125" y="23"/>
                  </a:lnTo>
                  <a:cubicBezTo>
                    <a:pt x="86" y="22"/>
                    <a:pt x="130" y="20"/>
                    <a:pt x="151" y="20"/>
                  </a:cubicBezTo>
                  <a:cubicBezTo>
                    <a:pt x="165" y="20"/>
                    <a:pt x="195" y="19"/>
                    <a:pt x="191" y="20"/>
                  </a:cubicBezTo>
                  <a:lnTo>
                    <a:pt x="168" y="21"/>
                  </a:lnTo>
                  <a:cubicBezTo>
                    <a:pt x="198" y="22"/>
                    <a:pt x="233" y="19"/>
                    <a:pt x="264" y="20"/>
                  </a:cubicBezTo>
                  <a:cubicBezTo>
                    <a:pt x="265" y="21"/>
                    <a:pt x="254" y="21"/>
                    <a:pt x="252" y="22"/>
                  </a:cubicBezTo>
                  <a:cubicBezTo>
                    <a:pt x="286" y="20"/>
                    <a:pt x="320" y="20"/>
                    <a:pt x="371" y="18"/>
                  </a:cubicBezTo>
                  <a:lnTo>
                    <a:pt x="341" y="21"/>
                  </a:lnTo>
                  <a:cubicBezTo>
                    <a:pt x="382" y="18"/>
                    <a:pt x="475" y="19"/>
                    <a:pt x="539" y="20"/>
                  </a:cubicBezTo>
                  <a:cubicBezTo>
                    <a:pt x="532" y="20"/>
                    <a:pt x="519" y="19"/>
                    <a:pt x="527" y="19"/>
                  </a:cubicBezTo>
                  <a:cubicBezTo>
                    <a:pt x="564" y="18"/>
                    <a:pt x="593" y="20"/>
                    <a:pt x="575" y="21"/>
                  </a:cubicBezTo>
                  <a:cubicBezTo>
                    <a:pt x="612" y="19"/>
                    <a:pt x="716" y="23"/>
                    <a:pt x="766" y="20"/>
                  </a:cubicBezTo>
                  <a:lnTo>
                    <a:pt x="996" y="5"/>
                  </a:lnTo>
                  <a:cubicBezTo>
                    <a:pt x="988" y="5"/>
                    <a:pt x="978" y="6"/>
                    <a:pt x="969" y="6"/>
                  </a:cubicBezTo>
                  <a:cubicBezTo>
                    <a:pt x="948" y="3"/>
                    <a:pt x="937" y="4"/>
                    <a:pt x="973" y="1"/>
                  </a:cubicBezTo>
                  <a:cubicBezTo>
                    <a:pt x="937" y="3"/>
                    <a:pt x="951" y="5"/>
                    <a:pt x="897" y="5"/>
                  </a:cubicBezTo>
                  <a:cubicBezTo>
                    <a:pt x="918" y="3"/>
                    <a:pt x="924" y="0"/>
                    <a:pt x="872" y="0"/>
                  </a:cubicBezTo>
                  <a:cubicBezTo>
                    <a:pt x="742" y="3"/>
                    <a:pt x="656" y="10"/>
                    <a:pt x="535" y="14"/>
                  </a:cubicBezTo>
                  <a:cubicBezTo>
                    <a:pt x="530" y="12"/>
                    <a:pt x="435" y="13"/>
                    <a:pt x="389" y="13"/>
                  </a:cubicBezTo>
                  <a:cubicBezTo>
                    <a:pt x="406" y="11"/>
                    <a:pt x="441" y="10"/>
                    <a:pt x="476" y="9"/>
                  </a:cubicBezTo>
                  <a:lnTo>
                    <a:pt x="387" y="9"/>
                  </a:lnTo>
                  <a:lnTo>
                    <a:pt x="375" y="13"/>
                  </a:lnTo>
                  <a:close/>
                </a:path>
              </a:pathLst>
            </a:custGeom>
            <a:grpFill/>
            <a:ln w="0">
              <a:noFill/>
              <a:prstDash val="solid"/>
              <a:round/>
              <a:headEnd/>
              <a:tailEnd/>
            </a:ln>
          </p:spPr>
          <p:txBody>
            <a:bodyPr/>
            <a:lstStyle/>
            <a:p>
              <a:pPr>
                <a:defRPr/>
              </a:pPr>
              <a:endParaRPr sz="1350"/>
            </a:p>
          </p:txBody>
        </p:sp>
        <p:sp>
          <p:nvSpPr>
            <p:cNvPr id="19" name="Freeform 19"/>
            <p:cNvSpPr>
              <a:spLocks/>
            </p:cNvSpPr>
            <p:nvPr/>
          </p:nvSpPr>
          <p:spPr bwMode="invGray">
            <a:xfrm>
              <a:off x="1995487" y="2822575"/>
              <a:ext cx="20638" cy="0"/>
            </a:xfrm>
            <a:custGeom>
              <a:avLst/>
              <a:gdLst>
                <a:gd name="T0" fmla="*/ 10 w 10"/>
                <a:gd name="T1" fmla="*/ 10 w 10"/>
                <a:gd name="T2" fmla="*/ 0 w 10"/>
                <a:gd name="T3" fmla="*/ 10 w 10"/>
              </a:gdLst>
              <a:ahLst/>
              <a:cxnLst>
                <a:cxn ang="0">
                  <a:pos x="T0" y="0"/>
                </a:cxn>
                <a:cxn ang="0">
                  <a:pos x="T1" y="0"/>
                </a:cxn>
                <a:cxn ang="0">
                  <a:pos x="T2" y="0"/>
                </a:cxn>
                <a:cxn ang="0">
                  <a:pos x="T3" y="0"/>
                </a:cxn>
              </a:cxnLst>
              <a:rect l="0" t="0" r="r" b="b"/>
              <a:pathLst>
                <a:path w="10">
                  <a:moveTo>
                    <a:pt x="10" y="0"/>
                  </a:moveTo>
                  <a:lnTo>
                    <a:pt x="10" y="0"/>
                  </a:lnTo>
                  <a:lnTo>
                    <a:pt x="0" y="0"/>
                  </a:lnTo>
                  <a:cubicBezTo>
                    <a:pt x="1" y="0"/>
                    <a:pt x="4" y="0"/>
                    <a:pt x="10" y="0"/>
                  </a:cubicBezTo>
                  <a:close/>
                </a:path>
              </a:pathLst>
            </a:custGeom>
            <a:grpFill/>
            <a:ln w="0">
              <a:noFill/>
              <a:prstDash val="solid"/>
              <a:round/>
              <a:headEnd/>
              <a:tailEnd/>
            </a:ln>
          </p:spPr>
          <p:txBody>
            <a:bodyPr/>
            <a:lstStyle/>
            <a:p>
              <a:pPr>
                <a:defRPr/>
              </a:pPr>
              <a:endParaRPr sz="1350"/>
            </a:p>
          </p:txBody>
        </p:sp>
        <p:sp>
          <p:nvSpPr>
            <p:cNvPr id="20" name="Freeform 20"/>
            <p:cNvSpPr>
              <a:spLocks/>
            </p:cNvSpPr>
            <p:nvPr/>
          </p:nvSpPr>
          <p:spPr bwMode="invGray">
            <a:xfrm>
              <a:off x="1630362" y="2830513"/>
              <a:ext cx="22225" cy="0"/>
            </a:xfrm>
            <a:custGeom>
              <a:avLst/>
              <a:gdLst>
                <a:gd name="T0" fmla="*/ 11 w 12"/>
                <a:gd name="T1" fmla="*/ 11 w 12"/>
                <a:gd name="T2" fmla="*/ 12 w 12"/>
                <a:gd name="T3" fmla="*/ 0 w 12"/>
                <a:gd name="T4" fmla="*/ 11 w 12"/>
              </a:gdLst>
              <a:ahLst/>
              <a:cxnLst>
                <a:cxn ang="0">
                  <a:pos x="T0" y="0"/>
                </a:cxn>
                <a:cxn ang="0">
                  <a:pos x="T1" y="0"/>
                </a:cxn>
                <a:cxn ang="0">
                  <a:pos x="T2" y="0"/>
                </a:cxn>
                <a:cxn ang="0">
                  <a:pos x="T3" y="0"/>
                </a:cxn>
                <a:cxn ang="0">
                  <a:pos x="T4" y="0"/>
                </a:cxn>
              </a:cxnLst>
              <a:rect l="0" t="0" r="r" b="b"/>
              <a:pathLst>
                <a:path w="12">
                  <a:moveTo>
                    <a:pt x="11" y="0"/>
                  </a:moveTo>
                  <a:lnTo>
                    <a:pt x="11" y="0"/>
                  </a:lnTo>
                  <a:cubicBezTo>
                    <a:pt x="12" y="0"/>
                    <a:pt x="11" y="0"/>
                    <a:pt x="12" y="0"/>
                  </a:cubicBezTo>
                  <a:lnTo>
                    <a:pt x="0" y="0"/>
                  </a:lnTo>
                  <a:lnTo>
                    <a:pt x="11" y="0"/>
                  </a:lnTo>
                  <a:close/>
                </a:path>
              </a:pathLst>
            </a:custGeom>
            <a:grpFill/>
            <a:ln w="0">
              <a:noFill/>
              <a:prstDash val="solid"/>
              <a:round/>
              <a:headEnd/>
              <a:tailEnd/>
            </a:ln>
          </p:spPr>
          <p:txBody>
            <a:bodyPr/>
            <a:lstStyle/>
            <a:p>
              <a:pPr>
                <a:defRPr/>
              </a:pPr>
              <a:endParaRPr sz="1350"/>
            </a:p>
          </p:txBody>
        </p:sp>
        <p:sp>
          <p:nvSpPr>
            <p:cNvPr id="21" name="Freeform 21"/>
            <p:cNvSpPr>
              <a:spLocks/>
            </p:cNvSpPr>
            <p:nvPr/>
          </p:nvSpPr>
          <p:spPr bwMode="invGray">
            <a:xfrm>
              <a:off x="2651125" y="2798763"/>
              <a:ext cx="46038" cy="1587"/>
            </a:xfrm>
            <a:custGeom>
              <a:avLst/>
              <a:gdLst>
                <a:gd name="T0" fmla="*/ 3 w 24"/>
                <a:gd name="T1" fmla="*/ 1 h 1"/>
                <a:gd name="T2" fmla="*/ 3 w 24"/>
                <a:gd name="T3" fmla="*/ 1 h 1"/>
                <a:gd name="T4" fmla="*/ 24 w 24"/>
                <a:gd name="T5" fmla="*/ 0 h 1"/>
                <a:gd name="T6" fmla="*/ 8 w 24"/>
                <a:gd name="T7" fmla="*/ 1 h 1"/>
                <a:gd name="T8" fmla="*/ 3 w 24"/>
                <a:gd name="T9" fmla="*/ 1 h 1"/>
              </a:gdLst>
              <a:ahLst/>
              <a:cxnLst>
                <a:cxn ang="0">
                  <a:pos x="T0" y="T1"/>
                </a:cxn>
                <a:cxn ang="0">
                  <a:pos x="T2" y="T3"/>
                </a:cxn>
                <a:cxn ang="0">
                  <a:pos x="T4" y="T5"/>
                </a:cxn>
                <a:cxn ang="0">
                  <a:pos x="T6" y="T7"/>
                </a:cxn>
                <a:cxn ang="0">
                  <a:pos x="T8" y="T9"/>
                </a:cxn>
              </a:cxnLst>
              <a:rect l="0" t="0" r="r" b="b"/>
              <a:pathLst>
                <a:path w="24" h="1">
                  <a:moveTo>
                    <a:pt x="3" y="1"/>
                  </a:moveTo>
                  <a:lnTo>
                    <a:pt x="3" y="1"/>
                  </a:lnTo>
                  <a:lnTo>
                    <a:pt x="24" y="0"/>
                  </a:lnTo>
                  <a:lnTo>
                    <a:pt x="8" y="1"/>
                  </a:lnTo>
                  <a:cubicBezTo>
                    <a:pt x="2" y="1"/>
                    <a:pt x="0" y="1"/>
                    <a:pt x="3" y="1"/>
                  </a:cubicBezTo>
                  <a:close/>
                </a:path>
              </a:pathLst>
            </a:custGeom>
            <a:grpFill/>
            <a:ln w="0">
              <a:noFill/>
              <a:prstDash val="solid"/>
              <a:round/>
              <a:headEnd/>
              <a:tailEnd/>
            </a:ln>
          </p:spPr>
          <p:txBody>
            <a:bodyPr/>
            <a:lstStyle/>
            <a:p>
              <a:pPr>
                <a:defRPr/>
              </a:pPr>
              <a:endParaRPr sz="1350"/>
            </a:p>
          </p:txBody>
        </p:sp>
        <p:sp>
          <p:nvSpPr>
            <p:cNvPr id="22" name="Freeform 22"/>
            <p:cNvSpPr>
              <a:spLocks/>
            </p:cNvSpPr>
            <p:nvPr/>
          </p:nvSpPr>
          <p:spPr bwMode="invGray">
            <a:xfrm>
              <a:off x="2698750" y="2809875"/>
              <a:ext cx="19050" cy="1587"/>
            </a:xfrm>
            <a:custGeom>
              <a:avLst/>
              <a:gdLst>
                <a:gd name="T0" fmla="*/ 4 w 10"/>
                <a:gd name="T1" fmla="*/ 0 h 1"/>
                <a:gd name="T2" fmla="*/ 4 w 10"/>
                <a:gd name="T3" fmla="*/ 0 h 1"/>
                <a:gd name="T4" fmla="*/ 0 w 10"/>
                <a:gd name="T5" fmla="*/ 1 h 1"/>
                <a:gd name="T6" fmla="*/ 9 w 10"/>
                <a:gd name="T7" fmla="*/ 1 h 1"/>
                <a:gd name="T8" fmla="*/ 4 w 10"/>
                <a:gd name="T9" fmla="*/ 0 h 1"/>
              </a:gdLst>
              <a:ahLst/>
              <a:cxnLst>
                <a:cxn ang="0">
                  <a:pos x="T0" y="T1"/>
                </a:cxn>
                <a:cxn ang="0">
                  <a:pos x="T2" y="T3"/>
                </a:cxn>
                <a:cxn ang="0">
                  <a:pos x="T4" y="T5"/>
                </a:cxn>
                <a:cxn ang="0">
                  <a:pos x="T6" y="T7"/>
                </a:cxn>
                <a:cxn ang="0">
                  <a:pos x="T8" y="T9"/>
                </a:cxn>
              </a:cxnLst>
              <a:rect l="0" t="0" r="r" b="b"/>
              <a:pathLst>
                <a:path w="10" h="1">
                  <a:moveTo>
                    <a:pt x="4" y="0"/>
                  </a:moveTo>
                  <a:lnTo>
                    <a:pt x="4" y="0"/>
                  </a:lnTo>
                  <a:lnTo>
                    <a:pt x="0" y="1"/>
                  </a:lnTo>
                  <a:lnTo>
                    <a:pt x="9" y="1"/>
                  </a:lnTo>
                  <a:cubicBezTo>
                    <a:pt x="10" y="0"/>
                    <a:pt x="9" y="0"/>
                    <a:pt x="4" y="0"/>
                  </a:cubicBezTo>
                  <a:close/>
                </a:path>
              </a:pathLst>
            </a:custGeom>
            <a:grpFill/>
            <a:ln w="0">
              <a:noFill/>
              <a:prstDash val="solid"/>
              <a:round/>
              <a:headEnd/>
              <a:tailEnd/>
            </a:ln>
          </p:spPr>
          <p:txBody>
            <a:bodyPr/>
            <a:lstStyle/>
            <a:p>
              <a:pPr>
                <a:defRPr/>
              </a:pPr>
              <a:endParaRPr sz="1350"/>
            </a:p>
          </p:txBody>
        </p:sp>
        <p:sp>
          <p:nvSpPr>
            <p:cNvPr id="23" name="Freeform 23"/>
            <p:cNvSpPr>
              <a:spLocks/>
            </p:cNvSpPr>
            <p:nvPr/>
          </p:nvSpPr>
          <p:spPr bwMode="invGray">
            <a:xfrm>
              <a:off x="469900" y="2800350"/>
              <a:ext cx="23813" cy="3175"/>
            </a:xfrm>
            <a:custGeom>
              <a:avLst/>
              <a:gdLst>
                <a:gd name="T0" fmla="*/ 13 w 13"/>
                <a:gd name="T1" fmla="*/ 0 h 1"/>
                <a:gd name="T2" fmla="*/ 13 w 13"/>
                <a:gd name="T3" fmla="*/ 0 h 1"/>
                <a:gd name="T4" fmla="*/ 0 w 13"/>
                <a:gd name="T5" fmla="*/ 1 h 1"/>
                <a:gd name="T6" fmla="*/ 13 w 13"/>
                <a:gd name="T7" fmla="*/ 0 h 1"/>
              </a:gdLst>
              <a:ahLst/>
              <a:cxnLst>
                <a:cxn ang="0">
                  <a:pos x="T0" y="T1"/>
                </a:cxn>
                <a:cxn ang="0">
                  <a:pos x="T2" y="T3"/>
                </a:cxn>
                <a:cxn ang="0">
                  <a:pos x="T4" y="T5"/>
                </a:cxn>
                <a:cxn ang="0">
                  <a:pos x="T6" y="T7"/>
                </a:cxn>
              </a:cxnLst>
              <a:rect l="0" t="0" r="r" b="b"/>
              <a:pathLst>
                <a:path w="13" h="1">
                  <a:moveTo>
                    <a:pt x="13" y="0"/>
                  </a:moveTo>
                  <a:lnTo>
                    <a:pt x="13" y="0"/>
                  </a:lnTo>
                  <a:lnTo>
                    <a:pt x="0" y="1"/>
                  </a:lnTo>
                  <a:cubicBezTo>
                    <a:pt x="8" y="1"/>
                    <a:pt x="11" y="1"/>
                    <a:pt x="13" y="0"/>
                  </a:cubicBezTo>
                  <a:close/>
                </a:path>
              </a:pathLst>
            </a:custGeom>
            <a:grpFill/>
            <a:ln w="0">
              <a:noFill/>
              <a:prstDash val="solid"/>
              <a:round/>
              <a:headEnd/>
              <a:tailEnd/>
            </a:ln>
          </p:spPr>
          <p:txBody>
            <a:bodyPr/>
            <a:lstStyle/>
            <a:p>
              <a:pPr>
                <a:defRPr/>
              </a:pPr>
              <a:endParaRPr sz="1350"/>
            </a:p>
          </p:txBody>
        </p:sp>
        <p:sp>
          <p:nvSpPr>
            <p:cNvPr id="24" name="Freeform 24"/>
            <p:cNvSpPr>
              <a:spLocks/>
            </p:cNvSpPr>
            <p:nvPr/>
          </p:nvSpPr>
          <p:spPr bwMode="invGray">
            <a:xfrm>
              <a:off x="998537" y="2811463"/>
              <a:ext cx="1076325" cy="20637"/>
            </a:xfrm>
            <a:custGeom>
              <a:avLst/>
              <a:gdLst>
                <a:gd name="T0" fmla="*/ 85 w 561"/>
                <a:gd name="T1" fmla="*/ 9 h 9"/>
                <a:gd name="T2" fmla="*/ 85 w 561"/>
                <a:gd name="T3" fmla="*/ 9 h 9"/>
                <a:gd name="T4" fmla="*/ 154 w 561"/>
                <a:gd name="T5" fmla="*/ 6 h 9"/>
                <a:gd name="T6" fmla="*/ 135 w 561"/>
                <a:gd name="T7" fmla="*/ 6 h 9"/>
                <a:gd name="T8" fmla="*/ 314 w 561"/>
                <a:gd name="T9" fmla="*/ 5 h 9"/>
                <a:gd name="T10" fmla="*/ 341 w 561"/>
                <a:gd name="T11" fmla="*/ 8 h 9"/>
                <a:gd name="T12" fmla="*/ 433 w 561"/>
                <a:gd name="T13" fmla="*/ 5 h 9"/>
                <a:gd name="T14" fmla="*/ 520 w 561"/>
                <a:gd name="T15" fmla="*/ 5 h 9"/>
                <a:gd name="T16" fmla="*/ 490 w 561"/>
                <a:gd name="T17" fmla="*/ 3 h 9"/>
                <a:gd name="T18" fmla="*/ 498 w 561"/>
                <a:gd name="T19" fmla="*/ 2 h 9"/>
                <a:gd name="T20" fmla="*/ 395 w 561"/>
                <a:gd name="T21" fmla="*/ 3 h 9"/>
                <a:gd name="T22" fmla="*/ 411 w 561"/>
                <a:gd name="T23" fmla="*/ 1 h 9"/>
                <a:gd name="T24" fmla="*/ 261 w 561"/>
                <a:gd name="T25" fmla="*/ 4 h 9"/>
                <a:gd name="T26" fmla="*/ 210 w 561"/>
                <a:gd name="T27" fmla="*/ 3 h 9"/>
                <a:gd name="T28" fmla="*/ 1 w 561"/>
                <a:gd name="T29" fmla="*/ 7 h 9"/>
                <a:gd name="T30" fmla="*/ 85 w 561"/>
                <a:gd name="T31" fmla="*/ 6 h 9"/>
                <a:gd name="T32" fmla="*/ 85 w 561"/>
                <a:gd name="T3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1" h="9">
                  <a:moveTo>
                    <a:pt x="85" y="9"/>
                  </a:moveTo>
                  <a:lnTo>
                    <a:pt x="85" y="9"/>
                  </a:lnTo>
                  <a:cubicBezTo>
                    <a:pt x="130" y="9"/>
                    <a:pt x="90" y="6"/>
                    <a:pt x="154" y="6"/>
                  </a:cubicBezTo>
                  <a:lnTo>
                    <a:pt x="135" y="6"/>
                  </a:lnTo>
                  <a:cubicBezTo>
                    <a:pt x="180" y="5"/>
                    <a:pt x="260" y="5"/>
                    <a:pt x="314" y="5"/>
                  </a:cubicBezTo>
                  <a:cubicBezTo>
                    <a:pt x="308" y="6"/>
                    <a:pt x="347" y="6"/>
                    <a:pt x="341" y="8"/>
                  </a:cubicBezTo>
                  <a:cubicBezTo>
                    <a:pt x="377" y="8"/>
                    <a:pt x="414" y="7"/>
                    <a:pt x="433" y="5"/>
                  </a:cubicBezTo>
                  <a:cubicBezTo>
                    <a:pt x="456" y="6"/>
                    <a:pt x="491" y="4"/>
                    <a:pt x="520" y="5"/>
                  </a:cubicBezTo>
                  <a:cubicBezTo>
                    <a:pt x="507" y="4"/>
                    <a:pt x="561" y="1"/>
                    <a:pt x="490" y="3"/>
                  </a:cubicBezTo>
                  <a:cubicBezTo>
                    <a:pt x="496" y="3"/>
                    <a:pt x="492" y="2"/>
                    <a:pt x="498" y="2"/>
                  </a:cubicBezTo>
                  <a:cubicBezTo>
                    <a:pt x="452" y="1"/>
                    <a:pt x="434" y="3"/>
                    <a:pt x="395" y="3"/>
                  </a:cubicBezTo>
                  <a:cubicBezTo>
                    <a:pt x="372" y="2"/>
                    <a:pt x="433" y="2"/>
                    <a:pt x="411" y="1"/>
                  </a:cubicBezTo>
                  <a:cubicBezTo>
                    <a:pt x="362" y="2"/>
                    <a:pt x="258" y="0"/>
                    <a:pt x="261" y="4"/>
                  </a:cubicBezTo>
                  <a:cubicBezTo>
                    <a:pt x="225" y="5"/>
                    <a:pt x="220" y="4"/>
                    <a:pt x="210" y="3"/>
                  </a:cubicBezTo>
                  <a:cubicBezTo>
                    <a:pt x="153" y="7"/>
                    <a:pt x="0" y="1"/>
                    <a:pt x="1" y="7"/>
                  </a:cubicBezTo>
                  <a:cubicBezTo>
                    <a:pt x="21" y="7"/>
                    <a:pt x="55" y="7"/>
                    <a:pt x="85" y="6"/>
                  </a:cubicBezTo>
                  <a:lnTo>
                    <a:pt x="85" y="9"/>
                  </a:lnTo>
                  <a:close/>
                </a:path>
              </a:pathLst>
            </a:custGeom>
            <a:grpFill/>
            <a:ln w="0">
              <a:noFill/>
              <a:prstDash val="solid"/>
              <a:round/>
              <a:headEnd/>
              <a:tailEnd/>
            </a:ln>
          </p:spPr>
          <p:txBody>
            <a:bodyPr/>
            <a:lstStyle/>
            <a:p>
              <a:pPr>
                <a:defRPr/>
              </a:pPr>
              <a:endParaRPr sz="1350"/>
            </a:p>
          </p:txBody>
        </p:sp>
        <p:sp>
          <p:nvSpPr>
            <p:cNvPr id="25" name="Freeform 25"/>
            <p:cNvSpPr>
              <a:spLocks/>
            </p:cNvSpPr>
            <p:nvPr/>
          </p:nvSpPr>
          <p:spPr bwMode="invGray">
            <a:xfrm>
              <a:off x="2495550" y="2803525"/>
              <a:ext cx="17463" cy="0"/>
            </a:xfrm>
            <a:custGeom>
              <a:avLst/>
              <a:gdLst>
                <a:gd name="T0" fmla="*/ 9 w 9"/>
                <a:gd name="T1" fmla="*/ 9 w 9"/>
                <a:gd name="T2" fmla="*/ 0 w 9"/>
                <a:gd name="T3" fmla="*/ 9 w 9"/>
              </a:gdLst>
              <a:ahLst/>
              <a:cxnLst>
                <a:cxn ang="0">
                  <a:pos x="T0" y="0"/>
                </a:cxn>
                <a:cxn ang="0">
                  <a:pos x="T1" y="0"/>
                </a:cxn>
                <a:cxn ang="0">
                  <a:pos x="T2" y="0"/>
                </a:cxn>
                <a:cxn ang="0">
                  <a:pos x="T3" y="0"/>
                </a:cxn>
              </a:cxnLst>
              <a:rect l="0" t="0" r="r" b="b"/>
              <a:pathLst>
                <a:path w="9">
                  <a:moveTo>
                    <a:pt x="9" y="0"/>
                  </a:moveTo>
                  <a:lnTo>
                    <a:pt x="9" y="0"/>
                  </a:lnTo>
                  <a:lnTo>
                    <a:pt x="0" y="0"/>
                  </a:lnTo>
                  <a:lnTo>
                    <a:pt x="9" y="0"/>
                  </a:lnTo>
                  <a:close/>
                </a:path>
              </a:pathLst>
            </a:custGeom>
            <a:grpFill/>
            <a:ln w="0">
              <a:noFill/>
              <a:prstDash val="solid"/>
              <a:round/>
              <a:headEnd/>
              <a:tailEnd/>
            </a:ln>
          </p:spPr>
          <p:txBody>
            <a:bodyPr/>
            <a:lstStyle/>
            <a:p>
              <a:pPr>
                <a:defRPr/>
              </a:pPr>
              <a:endParaRPr sz="1350"/>
            </a:p>
          </p:txBody>
        </p:sp>
        <p:sp>
          <p:nvSpPr>
            <p:cNvPr id="26" name="Freeform 26"/>
            <p:cNvSpPr>
              <a:spLocks noEditPoints="1"/>
            </p:cNvSpPr>
            <p:nvPr/>
          </p:nvSpPr>
          <p:spPr bwMode="invGray">
            <a:xfrm>
              <a:off x="2538412" y="2816225"/>
              <a:ext cx="1057275" cy="31750"/>
            </a:xfrm>
            <a:custGeom>
              <a:avLst/>
              <a:gdLst>
                <a:gd name="T0" fmla="*/ 495 w 551"/>
                <a:gd name="T1" fmla="*/ 10 h 14"/>
                <a:gd name="T2" fmla="*/ 495 w 551"/>
                <a:gd name="T3" fmla="*/ 10 h 14"/>
                <a:gd name="T4" fmla="*/ 461 w 551"/>
                <a:gd name="T5" fmla="*/ 9 h 14"/>
                <a:gd name="T6" fmla="*/ 495 w 551"/>
                <a:gd name="T7" fmla="*/ 10 h 14"/>
                <a:gd name="T8" fmla="*/ 551 w 551"/>
                <a:gd name="T9" fmla="*/ 9 h 14"/>
                <a:gd name="T10" fmla="*/ 551 w 551"/>
                <a:gd name="T11" fmla="*/ 9 h 14"/>
                <a:gd name="T12" fmla="*/ 532 w 551"/>
                <a:gd name="T13" fmla="*/ 13 h 14"/>
                <a:gd name="T14" fmla="*/ 294 w 551"/>
                <a:gd name="T15" fmla="*/ 13 h 14"/>
                <a:gd name="T16" fmla="*/ 304 w 551"/>
                <a:gd name="T17" fmla="*/ 12 h 14"/>
                <a:gd name="T18" fmla="*/ 93 w 551"/>
                <a:gd name="T19" fmla="*/ 14 h 14"/>
                <a:gd name="T20" fmla="*/ 38 w 551"/>
                <a:gd name="T21" fmla="*/ 12 h 14"/>
                <a:gd name="T22" fmla="*/ 4 w 551"/>
                <a:gd name="T23" fmla="*/ 12 h 14"/>
                <a:gd name="T24" fmla="*/ 31 w 551"/>
                <a:gd name="T25" fmla="*/ 11 h 14"/>
                <a:gd name="T26" fmla="*/ 16 w 551"/>
                <a:gd name="T27" fmla="*/ 11 h 14"/>
                <a:gd name="T28" fmla="*/ 73 w 551"/>
                <a:gd name="T29" fmla="*/ 6 h 14"/>
                <a:gd name="T30" fmla="*/ 39 w 551"/>
                <a:gd name="T31" fmla="*/ 10 h 14"/>
                <a:gd name="T32" fmla="*/ 62 w 551"/>
                <a:gd name="T33" fmla="*/ 8 h 14"/>
                <a:gd name="T34" fmla="*/ 90 w 551"/>
                <a:gd name="T35" fmla="*/ 10 h 14"/>
                <a:gd name="T36" fmla="*/ 157 w 551"/>
                <a:gd name="T37" fmla="*/ 9 h 14"/>
                <a:gd name="T38" fmla="*/ 193 w 551"/>
                <a:gd name="T39" fmla="*/ 11 h 14"/>
                <a:gd name="T40" fmla="*/ 215 w 551"/>
                <a:gd name="T41" fmla="*/ 8 h 14"/>
                <a:gd name="T42" fmla="*/ 280 w 551"/>
                <a:gd name="T43" fmla="*/ 8 h 14"/>
                <a:gd name="T44" fmla="*/ 373 w 551"/>
                <a:gd name="T45" fmla="*/ 0 h 14"/>
                <a:gd name="T46" fmla="*/ 452 w 551"/>
                <a:gd name="T47" fmla="*/ 6 h 14"/>
                <a:gd name="T48" fmla="*/ 329 w 551"/>
                <a:gd name="T49" fmla="*/ 7 h 14"/>
                <a:gd name="T50" fmla="*/ 282 w 551"/>
                <a:gd name="T51" fmla="*/ 11 h 14"/>
                <a:gd name="T52" fmla="*/ 389 w 551"/>
                <a:gd name="T53" fmla="*/ 9 h 14"/>
                <a:gd name="T54" fmla="*/ 377 w 551"/>
                <a:gd name="T55" fmla="*/ 10 h 14"/>
                <a:gd name="T56" fmla="*/ 494 w 551"/>
                <a:gd name="T57" fmla="*/ 8 h 14"/>
                <a:gd name="T58" fmla="*/ 510 w 551"/>
                <a:gd name="T59" fmla="*/ 9 h 14"/>
                <a:gd name="T60" fmla="*/ 551 w 551"/>
                <a:gd name="T61"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51" h="14">
                  <a:moveTo>
                    <a:pt x="495" y="10"/>
                  </a:moveTo>
                  <a:lnTo>
                    <a:pt x="495" y="10"/>
                  </a:lnTo>
                  <a:lnTo>
                    <a:pt x="461" y="9"/>
                  </a:lnTo>
                  <a:cubicBezTo>
                    <a:pt x="469" y="10"/>
                    <a:pt x="482" y="10"/>
                    <a:pt x="495" y="10"/>
                  </a:cubicBezTo>
                  <a:close/>
                  <a:moveTo>
                    <a:pt x="551" y="9"/>
                  </a:moveTo>
                  <a:lnTo>
                    <a:pt x="551" y="9"/>
                  </a:lnTo>
                  <a:lnTo>
                    <a:pt x="532" y="13"/>
                  </a:lnTo>
                  <a:cubicBezTo>
                    <a:pt x="425" y="14"/>
                    <a:pt x="387" y="13"/>
                    <a:pt x="294" y="13"/>
                  </a:cubicBezTo>
                  <a:cubicBezTo>
                    <a:pt x="287" y="12"/>
                    <a:pt x="298" y="12"/>
                    <a:pt x="304" y="12"/>
                  </a:cubicBezTo>
                  <a:cubicBezTo>
                    <a:pt x="238" y="13"/>
                    <a:pt x="140" y="12"/>
                    <a:pt x="93" y="14"/>
                  </a:cubicBezTo>
                  <a:cubicBezTo>
                    <a:pt x="72" y="14"/>
                    <a:pt x="17" y="13"/>
                    <a:pt x="38" y="12"/>
                  </a:cubicBezTo>
                  <a:cubicBezTo>
                    <a:pt x="28" y="12"/>
                    <a:pt x="16" y="12"/>
                    <a:pt x="4" y="12"/>
                  </a:cubicBezTo>
                  <a:cubicBezTo>
                    <a:pt x="1" y="11"/>
                    <a:pt x="30" y="12"/>
                    <a:pt x="31" y="11"/>
                  </a:cubicBezTo>
                  <a:cubicBezTo>
                    <a:pt x="22" y="11"/>
                    <a:pt x="18" y="10"/>
                    <a:pt x="16" y="11"/>
                  </a:cubicBezTo>
                  <a:cubicBezTo>
                    <a:pt x="32" y="10"/>
                    <a:pt x="0" y="6"/>
                    <a:pt x="73" y="6"/>
                  </a:cubicBezTo>
                  <a:cubicBezTo>
                    <a:pt x="101" y="9"/>
                    <a:pt x="22" y="7"/>
                    <a:pt x="39" y="10"/>
                  </a:cubicBezTo>
                  <a:cubicBezTo>
                    <a:pt x="63" y="10"/>
                    <a:pt x="60" y="9"/>
                    <a:pt x="62" y="8"/>
                  </a:cubicBezTo>
                  <a:cubicBezTo>
                    <a:pt x="93" y="8"/>
                    <a:pt x="92" y="9"/>
                    <a:pt x="90" y="10"/>
                  </a:cubicBezTo>
                  <a:cubicBezTo>
                    <a:pt x="102" y="9"/>
                    <a:pt x="141" y="10"/>
                    <a:pt x="157" y="9"/>
                  </a:cubicBezTo>
                  <a:cubicBezTo>
                    <a:pt x="216" y="8"/>
                    <a:pt x="154" y="11"/>
                    <a:pt x="193" y="11"/>
                  </a:cubicBezTo>
                  <a:lnTo>
                    <a:pt x="215" y="8"/>
                  </a:lnTo>
                  <a:lnTo>
                    <a:pt x="280" y="8"/>
                  </a:lnTo>
                  <a:cubicBezTo>
                    <a:pt x="373" y="7"/>
                    <a:pt x="266" y="2"/>
                    <a:pt x="373" y="0"/>
                  </a:cubicBezTo>
                  <a:cubicBezTo>
                    <a:pt x="359" y="2"/>
                    <a:pt x="402" y="5"/>
                    <a:pt x="452" y="6"/>
                  </a:cubicBezTo>
                  <a:cubicBezTo>
                    <a:pt x="422" y="6"/>
                    <a:pt x="367" y="8"/>
                    <a:pt x="329" y="7"/>
                  </a:cubicBezTo>
                  <a:cubicBezTo>
                    <a:pt x="383" y="10"/>
                    <a:pt x="254" y="8"/>
                    <a:pt x="282" y="11"/>
                  </a:cubicBezTo>
                  <a:cubicBezTo>
                    <a:pt x="309" y="9"/>
                    <a:pt x="354" y="9"/>
                    <a:pt x="389" y="9"/>
                  </a:cubicBezTo>
                  <a:lnTo>
                    <a:pt x="377" y="10"/>
                  </a:lnTo>
                  <a:cubicBezTo>
                    <a:pt x="414" y="10"/>
                    <a:pt x="442" y="7"/>
                    <a:pt x="494" y="8"/>
                  </a:cubicBezTo>
                  <a:cubicBezTo>
                    <a:pt x="519" y="8"/>
                    <a:pt x="514" y="9"/>
                    <a:pt x="510" y="9"/>
                  </a:cubicBezTo>
                  <a:cubicBezTo>
                    <a:pt x="531" y="9"/>
                    <a:pt x="551" y="8"/>
                    <a:pt x="551" y="9"/>
                  </a:cubicBezTo>
                  <a:close/>
                </a:path>
              </a:pathLst>
            </a:custGeom>
            <a:grpFill/>
            <a:ln w="0">
              <a:noFill/>
              <a:prstDash val="solid"/>
              <a:round/>
              <a:headEnd/>
              <a:tailEnd/>
            </a:ln>
          </p:spPr>
          <p:txBody>
            <a:bodyPr/>
            <a:lstStyle/>
            <a:p>
              <a:pPr>
                <a:defRPr/>
              </a:pPr>
              <a:endParaRPr sz="1350"/>
            </a:p>
          </p:txBody>
        </p:sp>
        <p:sp>
          <p:nvSpPr>
            <p:cNvPr id="27" name="Freeform 27"/>
            <p:cNvSpPr>
              <a:spLocks/>
            </p:cNvSpPr>
            <p:nvPr/>
          </p:nvSpPr>
          <p:spPr bwMode="invGray">
            <a:xfrm>
              <a:off x="11777663" y="2757488"/>
              <a:ext cx="19050" cy="3175"/>
            </a:xfrm>
            <a:custGeom>
              <a:avLst/>
              <a:gdLst>
                <a:gd name="T0" fmla="*/ 0 w 10"/>
                <a:gd name="T1" fmla="*/ 0 h 1"/>
                <a:gd name="T2" fmla="*/ 0 w 10"/>
                <a:gd name="T3" fmla="*/ 0 h 1"/>
                <a:gd name="T4" fmla="*/ 10 w 10"/>
                <a:gd name="T5" fmla="*/ 1 h 1"/>
                <a:gd name="T6" fmla="*/ 0 w 10"/>
                <a:gd name="T7" fmla="*/ 0 h 1"/>
              </a:gdLst>
              <a:ahLst/>
              <a:cxnLst>
                <a:cxn ang="0">
                  <a:pos x="T0" y="T1"/>
                </a:cxn>
                <a:cxn ang="0">
                  <a:pos x="T2" y="T3"/>
                </a:cxn>
                <a:cxn ang="0">
                  <a:pos x="T4" y="T5"/>
                </a:cxn>
                <a:cxn ang="0">
                  <a:pos x="T6" y="T7"/>
                </a:cxn>
              </a:cxnLst>
              <a:rect l="0" t="0" r="r" b="b"/>
              <a:pathLst>
                <a:path w="10" h="1">
                  <a:moveTo>
                    <a:pt x="0" y="0"/>
                  </a:moveTo>
                  <a:lnTo>
                    <a:pt x="0" y="0"/>
                  </a:lnTo>
                  <a:lnTo>
                    <a:pt x="10" y="1"/>
                  </a:lnTo>
                  <a:cubicBezTo>
                    <a:pt x="8" y="1"/>
                    <a:pt x="4" y="1"/>
                    <a:pt x="0" y="0"/>
                  </a:cubicBezTo>
                  <a:close/>
                </a:path>
              </a:pathLst>
            </a:custGeom>
            <a:grpFill/>
            <a:ln w="0">
              <a:noFill/>
              <a:prstDash val="solid"/>
              <a:round/>
              <a:headEnd/>
              <a:tailEnd/>
            </a:ln>
          </p:spPr>
          <p:txBody>
            <a:bodyPr/>
            <a:lstStyle/>
            <a:p>
              <a:pPr>
                <a:defRPr/>
              </a:pPr>
              <a:endParaRPr sz="1350"/>
            </a:p>
          </p:txBody>
        </p:sp>
        <p:sp>
          <p:nvSpPr>
            <p:cNvPr id="28" name="Freeform 28"/>
            <p:cNvSpPr>
              <a:spLocks/>
            </p:cNvSpPr>
            <p:nvPr/>
          </p:nvSpPr>
          <p:spPr bwMode="invGray">
            <a:xfrm>
              <a:off x="5983288" y="2741613"/>
              <a:ext cx="38100" cy="0"/>
            </a:xfrm>
            <a:custGeom>
              <a:avLst/>
              <a:gdLst>
                <a:gd name="T0" fmla="*/ 0 w 20"/>
                <a:gd name="T1" fmla="*/ 0 w 20"/>
                <a:gd name="T2" fmla="*/ 20 w 20"/>
                <a:gd name="T3" fmla="*/ 0 w 20"/>
              </a:gdLst>
              <a:ahLst/>
              <a:cxnLst>
                <a:cxn ang="0">
                  <a:pos x="T0" y="0"/>
                </a:cxn>
                <a:cxn ang="0">
                  <a:pos x="T1" y="0"/>
                </a:cxn>
                <a:cxn ang="0">
                  <a:pos x="T2" y="0"/>
                </a:cxn>
                <a:cxn ang="0">
                  <a:pos x="T3" y="0"/>
                </a:cxn>
              </a:cxnLst>
              <a:rect l="0" t="0" r="r" b="b"/>
              <a:pathLst>
                <a:path w="20">
                  <a:moveTo>
                    <a:pt x="0" y="0"/>
                  </a:moveTo>
                  <a:lnTo>
                    <a:pt x="0" y="0"/>
                  </a:lnTo>
                  <a:lnTo>
                    <a:pt x="20" y="0"/>
                  </a:lnTo>
                  <a:lnTo>
                    <a:pt x="0" y="0"/>
                  </a:lnTo>
                  <a:close/>
                </a:path>
              </a:pathLst>
            </a:custGeom>
            <a:grpFill/>
            <a:ln w="0">
              <a:noFill/>
              <a:prstDash val="solid"/>
              <a:round/>
              <a:headEnd/>
              <a:tailEnd/>
            </a:ln>
          </p:spPr>
          <p:txBody>
            <a:bodyPr/>
            <a:lstStyle/>
            <a:p>
              <a:pPr>
                <a:defRPr/>
              </a:pPr>
              <a:endParaRPr sz="1350"/>
            </a:p>
          </p:txBody>
        </p:sp>
        <p:sp>
          <p:nvSpPr>
            <p:cNvPr id="29" name="Freeform 29"/>
            <p:cNvSpPr>
              <a:spLocks/>
            </p:cNvSpPr>
            <p:nvPr/>
          </p:nvSpPr>
          <p:spPr bwMode="invGray">
            <a:xfrm>
              <a:off x="6832600" y="2713038"/>
              <a:ext cx="53975" cy="1587"/>
            </a:xfrm>
            <a:custGeom>
              <a:avLst/>
              <a:gdLst>
                <a:gd name="T0" fmla="*/ 0 w 28"/>
                <a:gd name="T1" fmla="*/ 1 h 1"/>
                <a:gd name="T2" fmla="*/ 0 w 28"/>
                <a:gd name="T3" fmla="*/ 1 h 1"/>
                <a:gd name="T4" fmla="*/ 28 w 28"/>
                <a:gd name="T5" fmla="*/ 0 h 1"/>
                <a:gd name="T6" fmla="*/ 0 w 28"/>
                <a:gd name="T7" fmla="*/ 1 h 1"/>
              </a:gdLst>
              <a:ahLst/>
              <a:cxnLst>
                <a:cxn ang="0">
                  <a:pos x="T0" y="T1"/>
                </a:cxn>
                <a:cxn ang="0">
                  <a:pos x="T2" y="T3"/>
                </a:cxn>
                <a:cxn ang="0">
                  <a:pos x="T4" y="T5"/>
                </a:cxn>
                <a:cxn ang="0">
                  <a:pos x="T6" y="T7"/>
                </a:cxn>
              </a:cxnLst>
              <a:rect l="0" t="0" r="r" b="b"/>
              <a:pathLst>
                <a:path w="28" h="1">
                  <a:moveTo>
                    <a:pt x="0" y="1"/>
                  </a:moveTo>
                  <a:lnTo>
                    <a:pt x="0" y="1"/>
                  </a:lnTo>
                  <a:lnTo>
                    <a:pt x="28" y="0"/>
                  </a:lnTo>
                  <a:cubicBezTo>
                    <a:pt x="17" y="0"/>
                    <a:pt x="8" y="1"/>
                    <a:pt x="0" y="1"/>
                  </a:cubicBezTo>
                  <a:close/>
                </a:path>
              </a:pathLst>
            </a:custGeom>
            <a:grpFill/>
            <a:ln w="0">
              <a:noFill/>
              <a:prstDash val="solid"/>
              <a:round/>
              <a:headEnd/>
              <a:tailEnd/>
            </a:ln>
          </p:spPr>
          <p:txBody>
            <a:bodyPr/>
            <a:lstStyle/>
            <a:p>
              <a:pPr>
                <a:defRPr/>
              </a:pPr>
              <a:endParaRPr sz="1350"/>
            </a:p>
          </p:txBody>
        </p:sp>
        <p:sp>
          <p:nvSpPr>
            <p:cNvPr id="30" name="Freeform 30"/>
            <p:cNvSpPr>
              <a:spLocks/>
            </p:cNvSpPr>
            <p:nvPr/>
          </p:nvSpPr>
          <p:spPr bwMode="invGray">
            <a:xfrm>
              <a:off x="11317288" y="2755900"/>
              <a:ext cx="9525" cy="0"/>
            </a:xfrm>
            <a:custGeom>
              <a:avLst/>
              <a:gdLst>
                <a:gd name="T0" fmla="*/ 5 w 5"/>
                <a:gd name="T1" fmla="*/ 5 w 5"/>
                <a:gd name="T2" fmla="*/ 4 w 5"/>
                <a:gd name="T3" fmla="*/ 0 w 5"/>
                <a:gd name="T4" fmla="*/ 5 w 5"/>
              </a:gdLst>
              <a:ahLst/>
              <a:cxnLst>
                <a:cxn ang="0">
                  <a:pos x="T0" y="0"/>
                </a:cxn>
                <a:cxn ang="0">
                  <a:pos x="T1" y="0"/>
                </a:cxn>
                <a:cxn ang="0">
                  <a:pos x="T2" y="0"/>
                </a:cxn>
                <a:cxn ang="0">
                  <a:pos x="T3" y="0"/>
                </a:cxn>
                <a:cxn ang="0">
                  <a:pos x="T4" y="0"/>
                </a:cxn>
              </a:cxnLst>
              <a:rect l="0" t="0" r="r" b="b"/>
              <a:pathLst>
                <a:path w="5">
                  <a:moveTo>
                    <a:pt x="5" y="0"/>
                  </a:moveTo>
                  <a:lnTo>
                    <a:pt x="5" y="0"/>
                  </a:lnTo>
                  <a:lnTo>
                    <a:pt x="4" y="0"/>
                  </a:lnTo>
                  <a:lnTo>
                    <a:pt x="0" y="0"/>
                  </a:lnTo>
                  <a:lnTo>
                    <a:pt x="5" y="0"/>
                  </a:lnTo>
                  <a:close/>
                </a:path>
              </a:pathLst>
            </a:custGeom>
            <a:grpFill/>
            <a:ln w="0">
              <a:noFill/>
              <a:prstDash val="solid"/>
              <a:round/>
              <a:headEnd/>
              <a:tailEnd/>
            </a:ln>
          </p:spPr>
          <p:txBody>
            <a:bodyPr/>
            <a:lstStyle/>
            <a:p>
              <a:pPr>
                <a:defRPr/>
              </a:pPr>
              <a:endParaRPr sz="1350"/>
            </a:p>
          </p:txBody>
        </p:sp>
        <p:sp>
          <p:nvSpPr>
            <p:cNvPr id="31" name="Freeform 31"/>
            <p:cNvSpPr>
              <a:spLocks/>
            </p:cNvSpPr>
            <p:nvPr/>
          </p:nvSpPr>
          <p:spPr bwMode="invGray">
            <a:xfrm>
              <a:off x="8534400" y="2735263"/>
              <a:ext cx="30163" cy="0"/>
            </a:xfrm>
            <a:custGeom>
              <a:avLst/>
              <a:gdLst>
                <a:gd name="T0" fmla="*/ 0 w 16"/>
                <a:gd name="T1" fmla="*/ 0 w 16"/>
                <a:gd name="T2" fmla="*/ 16 w 16"/>
                <a:gd name="T3" fmla="*/ 0 w 16"/>
              </a:gdLst>
              <a:ahLst/>
              <a:cxnLst>
                <a:cxn ang="0">
                  <a:pos x="T0" y="0"/>
                </a:cxn>
                <a:cxn ang="0">
                  <a:pos x="T1" y="0"/>
                </a:cxn>
                <a:cxn ang="0">
                  <a:pos x="T2" y="0"/>
                </a:cxn>
                <a:cxn ang="0">
                  <a:pos x="T3" y="0"/>
                </a:cxn>
              </a:cxnLst>
              <a:rect l="0" t="0" r="r" b="b"/>
              <a:pathLst>
                <a:path w="16">
                  <a:moveTo>
                    <a:pt x="0" y="0"/>
                  </a:moveTo>
                  <a:lnTo>
                    <a:pt x="0" y="0"/>
                  </a:lnTo>
                  <a:cubicBezTo>
                    <a:pt x="4" y="0"/>
                    <a:pt x="9" y="0"/>
                    <a:pt x="16" y="0"/>
                  </a:cubicBezTo>
                  <a:cubicBezTo>
                    <a:pt x="15" y="0"/>
                    <a:pt x="9" y="0"/>
                    <a:pt x="0" y="0"/>
                  </a:cubicBezTo>
                  <a:close/>
                </a:path>
              </a:pathLst>
            </a:custGeom>
            <a:grpFill/>
            <a:ln w="0">
              <a:noFill/>
              <a:prstDash val="solid"/>
              <a:round/>
              <a:headEnd/>
              <a:tailEnd/>
            </a:ln>
          </p:spPr>
          <p:txBody>
            <a:bodyPr/>
            <a:lstStyle/>
            <a:p>
              <a:pPr>
                <a:defRPr/>
              </a:pPr>
              <a:endParaRPr sz="1350"/>
            </a:p>
          </p:txBody>
        </p:sp>
        <p:sp>
          <p:nvSpPr>
            <p:cNvPr id="32" name="Freeform 32"/>
            <p:cNvSpPr>
              <a:spLocks/>
            </p:cNvSpPr>
            <p:nvPr/>
          </p:nvSpPr>
          <p:spPr bwMode="invGray">
            <a:xfrm>
              <a:off x="6821488" y="2714625"/>
              <a:ext cx="9525" cy="0"/>
            </a:xfrm>
            <a:custGeom>
              <a:avLst/>
              <a:gdLst>
                <a:gd name="T0" fmla="*/ 0 w 5"/>
                <a:gd name="T1" fmla="*/ 0 w 5"/>
                <a:gd name="T2" fmla="*/ 2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2" y="0"/>
                  </a:lnTo>
                  <a:lnTo>
                    <a:pt x="5" y="0"/>
                  </a:lnTo>
                  <a:lnTo>
                    <a:pt x="0" y="0"/>
                  </a:lnTo>
                  <a:close/>
                </a:path>
              </a:pathLst>
            </a:custGeom>
            <a:grpFill/>
            <a:ln w="0">
              <a:noFill/>
              <a:prstDash val="solid"/>
              <a:round/>
              <a:headEnd/>
              <a:tailEnd/>
            </a:ln>
          </p:spPr>
          <p:txBody>
            <a:bodyPr/>
            <a:lstStyle/>
            <a:p>
              <a:pPr>
                <a:defRPr/>
              </a:pPr>
              <a:endParaRPr sz="1350"/>
            </a:p>
          </p:txBody>
        </p:sp>
        <p:sp>
          <p:nvSpPr>
            <p:cNvPr id="33" name="Freeform 33"/>
            <p:cNvSpPr>
              <a:spLocks/>
            </p:cNvSpPr>
            <p:nvPr/>
          </p:nvSpPr>
          <p:spPr bwMode="invGray">
            <a:xfrm>
              <a:off x="5583238" y="2719388"/>
              <a:ext cx="25400" cy="0"/>
            </a:xfrm>
            <a:custGeom>
              <a:avLst/>
              <a:gdLst>
                <a:gd name="T0" fmla="*/ 13 w 13"/>
                <a:gd name="T1" fmla="*/ 13 w 13"/>
                <a:gd name="T2" fmla="*/ 0 w 13"/>
                <a:gd name="T3" fmla="*/ 13 w 13"/>
              </a:gdLst>
              <a:ahLst/>
              <a:cxnLst>
                <a:cxn ang="0">
                  <a:pos x="T0" y="0"/>
                </a:cxn>
                <a:cxn ang="0">
                  <a:pos x="T1" y="0"/>
                </a:cxn>
                <a:cxn ang="0">
                  <a:pos x="T2" y="0"/>
                </a:cxn>
                <a:cxn ang="0">
                  <a:pos x="T3" y="0"/>
                </a:cxn>
              </a:cxnLst>
              <a:rect l="0" t="0" r="r" b="b"/>
              <a:pathLst>
                <a:path w="13">
                  <a:moveTo>
                    <a:pt x="13" y="0"/>
                  </a:moveTo>
                  <a:lnTo>
                    <a:pt x="13" y="0"/>
                  </a:lnTo>
                  <a:lnTo>
                    <a:pt x="0" y="0"/>
                  </a:lnTo>
                  <a:lnTo>
                    <a:pt x="13" y="0"/>
                  </a:lnTo>
                  <a:close/>
                </a:path>
              </a:pathLst>
            </a:custGeom>
            <a:grpFill/>
            <a:ln w="0">
              <a:noFill/>
              <a:prstDash val="solid"/>
              <a:round/>
              <a:headEnd/>
              <a:tailEnd/>
            </a:ln>
          </p:spPr>
          <p:txBody>
            <a:bodyPr/>
            <a:lstStyle/>
            <a:p>
              <a:pPr>
                <a:defRPr/>
              </a:pPr>
              <a:endParaRPr sz="1350"/>
            </a:p>
          </p:txBody>
        </p:sp>
        <p:sp>
          <p:nvSpPr>
            <p:cNvPr id="34" name="Freeform 34"/>
            <p:cNvSpPr>
              <a:spLocks/>
            </p:cNvSpPr>
            <p:nvPr/>
          </p:nvSpPr>
          <p:spPr bwMode="invGray">
            <a:xfrm>
              <a:off x="5638800" y="2740025"/>
              <a:ext cx="23813" cy="1587"/>
            </a:xfrm>
            <a:custGeom>
              <a:avLst/>
              <a:gdLst>
                <a:gd name="T0" fmla="*/ 12 w 12"/>
                <a:gd name="T1" fmla="*/ 0 h 1"/>
                <a:gd name="T2" fmla="*/ 12 w 12"/>
                <a:gd name="T3" fmla="*/ 0 h 1"/>
                <a:gd name="T4" fmla="*/ 0 w 12"/>
                <a:gd name="T5" fmla="*/ 1 h 1"/>
                <a:gd name="T6" fmla="*/ 12 w 12"/>
                <a:gd name="T7" fmla="*/ 0 h 1"/>
              </a:gdLst>
              <a:ahLst/>
              <a:cxnLst>
                <a:cxn ang="0">
                  <a:pos x="T0" y="T1"/>
                </a:cxn>
                <a:cxn ang="0">
                  <a:pos x="T2" y="T3"/>
                </a:cxn>
                <a:cxn ang="0">
                  <a:pos x="T4" y="T5"/>
                </a:cxn>
                <a:cxn ang="0">
                  <a:pos x="T6" y="T7"/>
                </a:cxn>
              </a:cxnLst>
              <a:rect l="0" t="0" r="r" b="b"/>
              <a:pathLst>
                <a:path w="12" h="1">
                  <a:moveTo>
                    <a:pt x="12" y="0"/>
                  </a:moveTo>
                  <a:lnTo>
                    <a:pt x="12" y="0"/>
                  </a:lnTo>
                  <a:lnTo>
                    <a:pt x="0" y="1"/>
                  </a:lnTo>
                  <a:lnTo>
                    <a:pt x="12" y="0"/>
                  </a:lnTo>
                  <a:close/>
                </a:path>
              </a:pathLst>
            </a:custGeom>
            <a:grpFill/>
            <a:ln w="0">
              <a:noFill/>
              <a:prstDash val="solid"/>
              <a:round/>
              <a:headEnd/>
              <a:tailEnd/>
            </a:ln>
          </p:spPr>
          <p:txBody>
            <a:bodyPr/>
            <a:lstStyle/>
            <a:p>
              <a:pPr>
                <a:defRPr/>
              </a:pPr>
              <a:endParaRPr sz="1350"/>
            </a:p>
          </p:txBody>
        </p:sp>
        <p:sp>
          <p:nvSpPr>
            <p:cNvPr id="35" name="Freeform 35"/>
            <p:cNvSpPr>
              <a:spLocks/>
            </p:cNvSpPr>
            <p:nvPr/>
          </p:nvSpPr>
          <p:spPr bwMode="invGray">
            <a:xfrm>
              <a:off x="4303712" y="2728913"/>
              <a:ext cx="50800" cy="0"/>
            </a:xfrm>
            <a:custGeom>
              <a:avLst/>
              <a:gdLst>
                <a:gd name="T0" fmla="*/ 26 w 26"/>
                <a:gd name="T1" fmla="*/ 26 w 26"/>
                <a:gd name="T2" fmla="*/ 0 w 26"/>
                <a:gd name="T3" fmla="*/ 26 w 26"/>
              </a:gdLst>
              <a:ahLst/>
              <a:cxnLst>
                <a:cxn ang="0">
                  <a:pos x="T0" y="0"/>
                </a:cxn>
                <a:cxn ang="0">
                  <a:pos x="T1" y="0"/>
                </a:cxn>
                <a:cxn ang="0">
                  <a:pos x="T2" y="0"/>
                </a:cxn>
                <a:cxn ang="0">
                  <a:pos x="T3" y="0"/>
                </a:cxn>
              </a:cxnLst>
              <a:rect l="0" t="0" r="r" b="b"/>
              <a:pathLst>
                <a:path w="26">
                  <a:moveTo>
                    <a:pt x="26" y="0"/>
                  </a:moveTo>
                  <a:lnTo>
                    <a:pt x="26" y="0"/>
                  </a:lnTo>
                  <a:lnTo>
                    <a:pt x="0" y="0"/>
                  </a:lnTo>
                  <a:cubicBezTo>
                    <a:pt x="13" y="0"/>
                    <a:pt x="20" y="0"/>
                    <a:pt x="26" y="0"/>
                  </a:cubicBezTo>
                  <a:close/>
                </a:path>
              </a:pathLst>
            </a:custGeom>
            <a:grpFill/>
            <a:ln w="0">
              <a:noFill/>
              <a:prstDash val="solid"/>
              <a:round/>
              <a:headEnd/>
              <a:tailEnd/>
            </a:ln>
          </p:spPr>
          <p:txBody>
            <a:bodyPr/>
            <a:lstStyle/>
            <a:p>
              <a:pPr>
                <a:defRPr/>
              </a:pPr>
              <a:endParaRPr sz="1350"/>
            </a:p>
          </p:txBody>
        </p:sp>
        <p:sp>
          <p:nvSpPr>
            <p:cNvPr id="36" name="Freeform 36"/>
            <p:cNvSpPr>
              <a:spLocks/>
            </p:cNvSpPr>
            <p:nvPr/>
          </p:nvSpPr>
          <p:spPr bwMode="invGray">
            <a:xfrm>
              <a:off x="5519738" y="2735263"/>
              <a:ext cx="9525" cy="3175"/>
            </a:xfrm>
            <a:custGeom>
              <a:avLst/>
              <a:gdLst>
                <a:gd name="T0" fmla="*/ 4 w 5"/>
                <a:gd name="T1" fmla="*/ 0 h 1"/>
                <a:gd name="T2" fmla="*/ 4 w 5"/>
                <a:gd name="T3" fmla="*/ 0 h 1"/>
                <a:gd name="T4" fmla="*/ 0 w 5"/>
                <a:gd name="T5" fmla="*/ 1 h 1"/>
                <a:gd name="T6" fmla="*/ 4 w 5"/>
                <a:gd name="T7" fmla="*/ 0 h 1"/>
              </a:gdLst>
              <a:ahLst/>
              <a:cxnLst>
                <a:cxn ang="0">
                  <a:pos x="T0" y="T1"/>
                </a:cxn>
                <a:cxn ang="0">
                  <a:pos x="T2" y="T3"/>
                </a:cxn>
                <a:cxn ang="0">
                  <a:pos x="T4" y="T5"/>
                </a:cxn>
                <a:cxn ang="0">
                  <a:pos x="T6" y="T7"/>
                </a:cxn>
              </a:cxnLst>
              <a:rect l="0" t="0" r="r" b="b"/>
              <a:pathLst>
                <a:path w="5" h="1">
                  <a:moveTo>
                    <a:pt x="4" y="0"/>
                  </a:moveTo>
                  <a:lnTo>
                    <a:pt x="4" y="0"/>
                  </a:lnTo>
                  <a:lnTo>
                    <a:pt x="0" y="1"/>
                  </a:lnTo>
                  <a:cubicBezTo>
                    <a:pt x="3" y="1"/>
                    <a:pt x="5" y="1"/>
                    <a:pt x="4" y="0"/>
                  </a:cubicBezTo>
                  <a:close/>
                </a:path>
              </a:pathLst>
            </a:custGeom>
            <a:grpFill/>
            <a:ln w="0">
              <a:noFill/>
              <a:prstDash val="solid"/>
              <a:round/>
              <a:headEnd/>
              <a:tailEnd/>
            </a:ln>
          </p:spPr>
          <p:txBody>
            <a:bodyPr/>
            <a:lstStyle/>
            <a:p>
              <a:pPr>
                <a:defRPr/>
              </a:pPr>
              <a:endParaRPr sz="1350"/>
            </a:p>
          </p:txBody>
        </p:sp>
        <p:sp>
          <p:nvSpPr>
            <p:cNvPr id="37" name="Freeform 37"/>
            <p:cNvSpPr>
              <a:spLocks/>
            </p:cNvSpPr>
            <p:nvPr/>
          </p:nvSpPr>
          <p:spPr bwMode="invGray">
            <a:xfrm>
              <a:off x="12096750" y="2784475"/>
              <a:ext cx="6350" cy="0"/>
            </a:xfrm>
            <a:custGeom>
              <a:avLst/>
              <a:gdLst>
                <a:gd name="T0" fmla="*/ 3 w 3"/>
                <a:gd name="T1" fmla="*/ 3 w 3"/>
                <a:gd name="T2" fmla="*/ 1 w 3"/>
                <a:gd name="T3" fmla="*/ 0 w 3"/>
                <a:gd name="T4" fmla="*/ 3 w 3"/>
              </a:gdLst>
              <a:ahLst/>
              <a:cxnLst>
                <a:cxn ang="0">
                  <a:pos x="T0" y="0"/>
                </a:cxn>
                <a:cxn ang="0">
                  <a:pos x="T1" y="0"/>
                </a:cxn>
                <a:cxn ang="0">
                  <a:pos x="T2" y="0"/>
                </a:cxn>
                <a:cxn ang="0">
                  <a:pos x="T3" y="0"/>
                </a:cxn>
                <a:cxn ang="0">
                  <a:pos x="T4" y="0"/>
                </a:cxn>
              </a:cxnLst>
              <a:rect l="0" t="0" r="r" b="b"/>
              <a:pathLst>
                <a:path w="3">
                  <a:moveTo>
                    <a:pt x="3" y="0"/>
                  </a:moveTo>
                  <a:lnTo>
                    <a:pt x="3" y="0"/>
                  </a:lnTo>
                  <a:lnTo>
                    <a:pt x="1" y="0"/>
                  </a:lnTo>
                  <a:lnTo>
                    <a:pt x="0" y="0"/>
                  </a:lnTo>
                  <a:lnTo>
                    <a:pt x="3" y="0"/>
                  </a:lnTo>
                  <a:close/>
                </a:path>
              </a:pathLst>
            </a:custGeom>
            <a:grpFill/>
            <a:ln w="0">
              <a:noFill/>
              <a:prstDash val="solid"/>
              <a:round/>
              <a:headEnd/>
              <a:tailEnd/>
            </a:ln>
          </p:spPr>
          <p:txBody>
            <a:bodyPr/>
            <a:lstStyle/>
            <a:p>
              <a:pPr>
                <a:defRPr/>
              </a:pPr>
              <a:endParaRPr sz="1350"/>
            </a:p>
          </p:txBody>
        </p:sp>
        <p:sp>
          <p:nvSpPr>
            <p:cNvPr id="38" name="Freeform 38"/>
            <p:cNvSpPr>
              <a:spLocks/>
            </p:cNvSpPr>
            <p:nvPr/>
          </p:nvSpPr>
          <p:spPr bwMode="invGray">
            <a:xfrm>
              <a:off x="12225338" y="2773363"/>
              <a:ext cx="46038" cy="0"/>
            </a:xfrm>
            <a:custGeom>
              <a:avLst/>
              <a:gdLst>
                <a:gd name="T0" fmla="*/ 0 w 24"/>
                <a:gd name="T1" fmla="*/ 0 w 24"/>
                <a:gd name="T2" fmla="*/ 24 w 24"/>
                <a:gd name="T3" fmla="*/ 0 w 24"/>
              </a:gdLst>
              <a:ahLst/>
              <a:cxnLst>
                <a:cxn ang="0">
                  <a:pos x="T0" y="0"/>
                </a:cxn>
                <a:cxn ang="0">
                  <a:pos x="T1" y="0"/>
                </a:cxn>
                <a:cxn ang="0">
                  <a:pos x="T2" y="0"/>
                </a:cxn>
                <a:cxn ang="0">
                  <a:pos x="T3" y="0"/>
                </a:cxn>
              </a:cxnLst>
              <a:rect l="0" t="0" r="r" b="b"/>
              <a:pathLst>
                <a:path w="24">
                  <a:moveTo>
                    <a:pt x="0" y="0"/>
                  </a:moveTo>
                  <a:lnTo>
                    <a:pt x="0" y="0"/>
                  </a:lnTo>
                  <a:lnTo>
                    <a:pt x="24" y="0"/>
                  </a:lnTo>
                  <a:cubicBezTo>
                    <a:pt x="15" y="0"/>
                    <a:pt x="6" y="0"/>
                    <a:pt x="0" y="0"/>
                  </a:cubicBezTo>
                  <a:close/>
                </a:path>
              </a:pathLst>
            </a:custGeom>
            <a:grpFill/>
            <a:ln w="0">
              <a:noFill/>
              <a:prstDash val="solid"/>
              <a:round/>
              <a:headEnd/>
              <a:tailEnd/>
            </a:ln>
          </p:spPr>
          <p:txBody>
            <a:bodyPr/>
            <a:lstStyle/>
            <a:p>
              <a:pPr>
                <a:defRPr/>
              </a:pPr>
              <a:endParaRPr sz="1350"/>
            </a:p>
          </p:txBody>
        </p:sp>
        <p:sp>
          <p:nvSpPr>
            <p:cNvPr id="39" name="Freeform 39"/>
            <p:cNvSpPr>
              <a:spLocks/>
            </p:cNvSpPr>
            <p:nvPr/>
          </p:nvSpPr>
          <p:spPr bwMode="invGray">
            <a:xfrm>
              <a:off x="9274175" y="2746375"/>
              <a:ext cx="55563" cy="4762"/>
            </a:xfrm>
            <a:custGeom>
              <a:avLst/>
              <a:gdLst>
                <a:gd name="T0" fmla="*/ 0 w 29"/>
                <a:gd name="T1" fmla="*/ 1 h 2"/>
                <a:gd name="T2" fmla="*/ 0 w 29"/>
                <a:gd name="T3" fmla="*/ 1 h 2"/>
                <a:gd name="T4" fmla="*/ 15 w 29"/>
                <a:gd name="T5" fmla="*/ 2 h 2"/>
                <a:gd name="T6" fmla="*/ 0 w 29"/>
                <a:gd name="T7" fmla="*/ 1 h 2"/>
              </a:gdLst>
              <a:ahLst/>
              <a:cxnLst>
                <a:cxn ang="0">
                  <a:pos x="T0" y="T1"/>
                </a:cxn>
                <a:cxn ang="0">
                  <a:pos x="T2" y="T3"/>
                </a:cxn>
                <a:cxn ang="0">
                  <a:pos x="T4" y="T5"/>
                </a:cxn>
                <a:cxn ang="0">
                  <a:pos x="T6" y="T7"/>
                </a:cxn>
              </a:cxnLst>
              <a:rect l="0" t="0" r="r" b="b"/>
              <a:pathLst>
                <a:path w="29" h="2">
                  <a:moveTo>
                    <a:pt x="0" y="1"/>
                  </a:moveTo>
                  <a:lnTo>
                    <a:pt x="0" y="1"/>
                  </a:lnTo>
                  <a:cubicBezTo>
                    <a:pt x="7" y="1"/>
                    <a:pt x="23" y="2"/>
                    <a:pt x="15" y="2"/>
                  </a:cubicBezTo>
                  <a:cubicBezTo>
                    <a:pt x="29" y="2"/>
                    <a:pt x="28" y="0"/>
                    <a:pt x="0" y="1"/>
                  </a:cubicBezTo>
                  <a:close/>
                </a:path>
              </a:pathLst>
            </a:custGeom>
            <a:grpFill/>
            <a:ln w="0">
              <a:noFill/>
              <a:prstDash val="solid"/>
              <a:round/>
              <a:headEnd/>
              <a:tailEnd/>
            </a:ln>
          </p:spPr>
          <p:txBody>
            <a:bodyPr/>
            <a:lstStyle/>
            <a:p>
              <a:pPr>
                <a:defRPr/>
              </a:pPr>
              <a:endParaRPr sz="1350"/>
            </a:p>
          </p:txBody>
        </p:sp>
        <p:sp>
          <p:nvSpPr>
            <p:cNvPr id="40" name="Freeform 40"/>
            <p:cNvSpPr>
              <a:spLocks/>
            </p:cNvSpPr>
            <p:nvPr/>
          </p:nvSpPr>
          <p:spPr bwMode="invGray">
            <a:xfrm>
              <a:off x="11847513" y="2827338"/>
              <a:ext cx="34925" cy="3175"/>
            </a:xfrm>
            <a:custGeom>
              <a:avLst/>
              <a:gdLst>
                <a:gd name="T0" fmla="*/ 3 w 18"/>
                <a:gd name="T1" fmla="*/ 1 h 1"/>
                <a:gd name="T2" fmla="*/ 3 w 18"/>
                <a:gd name="T3" fmla="*/ 1 h 1"/>
                <a:gd name="T4" fmla="*/ 18 w 18"/>
                <a:gd name="T5" fmla="*/ 0 h 1"/>
                <a:gd name="T6" fmla="*/ 3 w 18"/>
                <a:gd name="T7" fmla="*/ 1 h 1"/>
              </a:gdLst>
              <a:ahLst/>
              <a:cxnLst>
                <a:cxn ang="0">
                  <a:pos x="T0" y="T1"/>
                </a:cxn>
                <a:cxn ang="0">
                  <a:pos x="T2" y="T3"/>
                </a:cxn>
                <a:cxn ang="0">
                  <a:pos x="T4" y="T5"/>
                </a:cxn>
                <a:cxn ang="0">
                  <a:pos x="T6" y="T7"/>
                </a:cxn>
              </a:cxnLst>
              <a:rect l="0" t="0" r="r" b="b"/>
              <a:pathLst>
                <a:path w="18" h="1">
                  <a:moveTo>
                    <a:pt x="3" y="1"/>
                  </a:moveTo>
                  <a:lnTo>
                    <a:pt x="3" y="1"/>
                  </a:lnTo>
                  <a:cubicBezTo>
                    <a:pt x="7" y="1"/>
                    <a:pt x="13" y="0"/>
                    <a:pt x="18" y="0"/>
                  </a:cubicBezTo>
                  <a:cubicBezTo>
                    <a:pt x="8" y="0"/>
                    <a:pt x="0" y="1"/>
                    <a:pt x="3" y="1"/>
                  </a:cubicBezTo>
                  <a:close/>
                </a:path>
              </a:pathLst>
            </a:custGeom>
            <a:grpFill/>
            <a:ln w="0">
              <a:noFill/>
              <a:prstDash val="solid"/>
              <a:round/>
              <a:headEnd/>
              <a:tailEnd/>
            </a:ln>
          </p:spPr>
          <p:txBody>
            <a:bodyPr/>
            <a:lstStyle/>
            <a:p>
              <a:pPr>
                <a:defRPr/>
              </a:pPr>
              <a:endParaRPr sz="1350"/>
            </a:p>
          </p:txBody>
        </p:sp>
        <p:sp>
          <p:nvSpPr>
            <p:cNvPr id="41" name="Freeform 41"/>
            <p:cNvSpPr>
              <a:spLocks/>
            </p:cNvSpPr>
            <p:nvPr/>
          </p:nvSpPr>
          <p:spPr bwMode="invGray">
            <a:xfrm>
              <a:off x="11882438" y="2825750"/>
              <a:ext cx="25400" cy="1587"/>
            </a:xfrm>
            <a:custGeom>
              <a:avLst/>
              <a:gdLst>
                <a:gd name="T0" fmla="*/ 0 w 14"/>
                <a:gd name="T1" fmla="*/ 1 h 1"/>
                <a:gd name="T2" fmla="*/ 0 w 14"/>
                <a:gd name="T3" fmla="*/ 1 h 1"/>
                <a:gd name="T4" fmla="*/ 14 w 14"/>
                <a:gd name="T5" fmla="*/ 0 h 1"/>
                <a:gd name="T6" fmla="*/ 0 w 14"/>
                <a:gd name="T7" fmla="*/ 1 h 1"/>
              </a:gdLst>
              <a:ahLst/>
              <a:cxnLst>
                <a:cxn ang="0">
                  <a:pos x="T0" y="T1"/>
                </a:cxn>
                <a:cxn ang="0">
                  <a:pos x="T2" y="T3"/>
                </a:cxn>
                <a:cxn ang="0">
                  <a:pos x="T4" y="T5"/>
                </a:cxn>
                <a:cxn ang="0">
                  <a:pos x="T6" y="T7"/>
                </a:cxn>
              </a:cxnLst>
              <a:rect l="0" t="0" r="r" b="b"/>
              <a:pathLst>
                <a:path w="14" h="1">
                  <a:moveTo>
                    <a:pt x="0" y="1"/>
                  </a:moveTo>
                  <a:lnTo>
                    <a:pt x="0" y="1"/>
                  </a:lnTo>
                  <a:lnTo>
                    <a:pt x="14" y="0"/>
                  </a:lnTo>
                  <a:lnTo>
                    <a:pt x="0" y="1"/>
                  </a:lnTo>
                  <a:close/>
                </a:path>
              </a:pathLst>
            </a:custGeom>
            <a:grpFill/>
            <a:ln w="0">
              <a:noFill/>
              <a:prstDash val="solid"/>
              <a:round/>
              <a:headEnd/>
              <a:tailEnd/>
            </a:ln>
          </p:spPr>
          <p:txBody>
            <a:bodyPr/>
            <a:lstStyle/>
            <a:p>
              <a:pPr>
                <a:defRPr/>
              </a:pPr>
              <a:endParaRPr sz="1350"/>
            </a:p>
          </p:txBody>
        </p:sp>
        <p:sp>
          <p:nvSpPr>
            <p:cNvPr id="42" name="Freeform 42"/>
            <p:cNvSpPr>
              <a:spLocks/>
            </p:cNvSpPr>
            <p:nvPr/>
          </p:nvSpPr>
          <p:spPr bwMode="invGray">
            <a:xfrm>
              <a:off x="8915400" y="2809875"/>
              <a:ext cx="15875" cy="1587"/>
            </a:xfrm>
            <a:custGeom>
              <a:avLst/>
              <a:gdLst>
                <a:gd name="T0" fmla="*/ 8 w 8"/>
                <a:gd name="T1" fmla="*/ 1 h 1"/>
                <a:gd name="T2" fmla="*/ 8 w 8"/>
                <a:gd name="T3" fmla="*/ 1 h 1"/>
                <a:gd name="T4" fmla="*/ 0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cubicBezTo>
                    <a:pt x="6" y="0"/>
                    <a:pt x="3" y="0"/>
                    <a:pt x="0" y="0"/>
                  </a:cubicBezTo>
                  <a:cubicBezTo>
                    <a:pt x="1" y="0"/>
                    <a:pt x="4" y="1"/>
                    <a:pt x="8" y="1"/>
                  </a:cubicBezTo>
                  <a:close/>
                </a:path>
              </a:pathLst>
            </a:custGeom>
            <a:grpFill/>
            <a:ln w="0">
              <a:noFill/>
              <a:prstDash val="solid"/>
              <a:round/>
              <a:headEnd/>
              <a:tailEnd/>
            </a:ln>
          </p:spPr>
          <p:txBody>
            <a:bodyPr/>
            <a:lstStyle/>
            <a:p>
              <a:pPr>
                <a:defRPr/>
              </a:pPr>
              <a:endParaRPr sz="1350"/>
            </a:p>
          </p:txBody>
        </p:sp>
        <p:sp>
          <p:nvSpPr>
            <p:cNvPr id="43" name="Freeform 43"/>
            <p:cNvSpPr>
              <a:spLocks/>
            </p:cNvSpPr>
            <p:nvPr/>
          </p:nvSpPr>
          <p:spPr bwMode="invGray">
            <a:xfrm>
              <a:off x="12109450" y="2752725"/>
              <a:ext cx="454025" cy="23812"/>
            </a:xfrm>
            <a:custGeom>
              <a:avLst/>
              <a:gdLst>
                <a:gd name="T0" fmla="*/ 102 w 236"/>
                <a:gd name="T1" fmla="*/ 10 h 10"/>
                <a:gd name="T2" fmla="*/ 102 w 236"/>
                <a:gd name="T3" fmla="*/ 10 h 10"/>
                <a:gd name="T4" fmla="*/ 123 w 236"/>
                <a:gd name="T5" fmla="*/ 7 h 10"/>
                <a:gd name="T6" fmla="*/ 200 w 236"/>
                <a:gd name="T7" fmla="*/ 6 h 10"/>
                <a:gd name="T8" fmla="*/ 203 w 236"/>
                <a:gd name="T9" fmla="*/ 3 h 10"/>
                <a:gd name="T10" fmla="*/ 160 w 236"/>
                <a:gd name="T11" fmla="*/ 4 h 10"/>
                <a:gd name="T12" fmla="*/ 202 w 236"/>
                <a:gd name="T13" fmla="*/ 3 h 10"/>
                <a:gd name="T14" fmla="*/ 198 w 236"/>
                <a:gd name="T15" fmla="*/ 0 h 10"/>
                <a:gd name="T16" fmla="*/ 0 w 236"/>
                <a:gd name="T17" fmla="*/ 4 h 10"/>
                <a:gd name="T18" fmla="*/ 137 w 236"/>
                <a:gd name="T19" fmla="*/ 4 h 10"/>
                <a:gd name="T20" fmla="*/ 121 w 236"/>
                <a:gd name="T21" fmla="*/ 6 h 10"/>
                <a:gd name="T22" fmla="*/ 8 w 236"/>
                <a:gd name="T23" fmla="*/ 5 h 10"/>
                <a:gd name="T24" fmla="*/ 104 w 236"/>
                <a:gd name="T25" fmla="*/ 7 h 10"/>
                <a:gd name="T26" fmla="*/ 84 w 236"/>
                <a:gd name="T27" fmla="*/ 9 h 10"/>
                <a:gd name="T28" fmla="*/ 102 w 236"/>
                <a:gd name="T2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6" h="10">
                  <a:moveTo>
                    <a:pt x="102" y="10"/>
                  </a:moveTo>
                  <a:lnTo>
                    <a:pt x="102" y="10"/>
                  </a:lnTo>
                  <a:cubicBezTo>
                    <a:pt x="107" y="9"/>
                    <a:pt x="208" y="8"/>
                    <a:pt x="123" y="7"/>
                  </a:cubicBezTo>
                  <a:cubicBezTo>
                    <a:pt x="126" y="4"/>
                    <a:pt x="177" y="6"/>
                    <a:pt x="200" y="6"/>
                  </a:cubicBezTo>
                  <a:cubicBezTo>
                    <a:pt x="184" y="5"/>
                    <a:pt x="208" y="4"/>
                    <a:pt x="203" y="3"/>
                  </a:cubicBezTo>
                  <a:cubicBezTo>
                    <a:pt x="192" y="4"/>
                    <a:pt x="179" y="4"/>
                    <a:pt x="160" y="4"/>
                  </a:cubicBezTo>
                  <a:cubicBezTo>
                    <a:pt x="152" y="3"/>
                    <a:pt x="180" y="2"/>
                    <a:pt x="202" y="3"/>
                  </a:cubicBezTo>
                  <a:cubicBezTo>
                    <a:pt x="175" y="1"/>
                    <a:pt x="236" y="1"/>
                    <a:pt x="198" y="0"/>
                  </a:cubicBezTo>
                  <a:cubicBezTo>
                    <a:pt x="116" y="0"/>
                    <a:pt x="57" y="0"/>
                    <a:pt x="0" y="4"/>
                  </a:cubicBezTo>
                  <a:cubicBezTo>
                    <a:pt x="46" y="3"/>
                    <a:pt x="99" y="3"/>
                    <a:pt x="137" y="4"/>
                  </a:cubicBezTo>
                  <a:lnTo>
                    <a:pt x="121" y="6"/>
                  </a:lnTo>
                  <a:cubicBezTo>
                    <a:pt x="78" y="4"/>
                    <a:pt x="51" y="5"/>
                    <a:pt x="8" y="5"/>
                  </a:cubicBezTo>
                  <a:lnTo>
                    <a:pt x="104" y="7"/>
                  </a:lnTo>
                  <a:cubicBezTo>
                    <a:pt x="149" y="9"/>
                    <a:pt x="119" y="9"/>
                    <a:pt x="84" y="9"/>
                  </a:cubicBezTo>
                  <a:cubicBezTo>
                    <a:pt x="92" y="9"/>
                    <a:pt x="100" y="9"/>
                    <a:pt x="102" y="10"/>
                  </a:cubicBezTo>
                  <a:close/>
                </a:path>
              </a:pathLst>
            </a:custGeom>
            <a:grpFill/>
            <a:ln w="0">
              <a:noFill/>
              <a:prstDash val="solid"/>
              <a:round/>
              <a:headEnd/>
              <a:tailEnd/>
            </a:ln>
          </p:spPr>
          <p:txBody>
            <a:bodyPr/>
            <a:lstStyle/>
            <a:p>
              <a:pPr>
                <a:defRPr/>
              </a:pPr>
              <a:endParaRPr sz="1350"/>
            </a:p>
          </p:txBody>
        </p:sp>
        <p:sp>
          <p:nvSpPr>
            <p:cNvPr id="44" name="Freeform 44"/>
            <p:cNvSpPr>
              <a:spLocks/>
            </p:cNvSpPr>
            <p:nvPr/>
          </p:nvSpPr>
          <p:spPr bwMode="invGray">
            <a:xfrm>
              <a:off x="12182475" y="2816225"/>
              <a:ext cx="9525" cy="0"/>
            </a:xfrm>
            <a:custGeom>
              <a:avLst/>
              <a:gdLst>
                <a:gd name="T0" fmla="*/ 0 w 5"/>
                <a:gd name="T1" fmla="*/ 0 w 5"/>
                <a:gd name="T2" fmla="*/ 1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1" y="0"/>
                  </a:lnTo>
                  <a:lnTo>
                    <a:pt x="5" y="0"/>
                  </a:lnTo>
                  <a:lnTo>
                    <a:pt x="0" y="0"/>
                  </a:lnTo>
                  <a:close/>
                </a:path>
              </a:pathLst>
            </a:custGeom>
            <a:grpFill/>
            <a:ln w="0">
              <a:noFill/>
              <a:prstDash val="solid"/>
              <a:round/>
              <a:headEnd/>
              <a:tailEnd/>
            </a:ln>
          </p:spPr>
          <p:txBody>
            <a:bodyPr/>
            <a:lstStyle/>
            <a:p>
              <a:pPr>
                <a:defRPr/>
              </a:pPr>
              <a:endParaRPr sz="1350"/>
            </a:p>
          </p:txBody>
        </p:sp>
        <p:sp>
          <p:nvSpPr>
            <p:cNvPr id="45" name="Freeform 45"/>
            <p:cNvSpPr>
              <a:spLocks/>
            </p:cNvSpPr>
            <p:nvPr/>
          </p:nvSpPr>
          <p:spPr bwMode="invGray">
            <a:xfrm>
              <a:off x="4348162" y="2827338"/>
              <a:ext cx="17463" cy="3175"/>
            </a:xfrm>
            <a:custGeom>
              <a:avLst/>
              <a:gdLst>
                <a:gd name="T0" fmla="*/ 8 w 9"/>
                <a:gd name="T1" fmla="*/ 0 h 1"/>
                <a:gd name="T2" fmla="*/ 8 w 9"/>
                <a:gd name="T3" fmla="*/ 0 h 1"/>
                <a:gd name="T4" fmla="*/ 0 w 9"/>
                <a:gd name="T5" fmla="*/ 1 h 1"/>
                <a:gd name="T6" fmla="*/ 8 w 9"/>
                <a:gd name="T7" fmla="*/ 0 h 1"/>
              </a:gdLst>
              <a:ahLst/>
              <a:cxnLst>
                <a:cxn ang="0">
                  <a:pos x="T0" y="T1"/>
                </a:cxn>
                <a:cxn ang="0">
                  <a:pos x="T2" y="T3"/>
                </a:cxn>
                <a:cxn ang="0">
                  <a:pos x="T4" y="T5"/>
                </a:cxn>
                <a:cxn ang="0">
                  <a:pos x="T6" y="T7"/>
                </a:cxn>
              </a:cxnLst>
              <a:rect l="0" t="0" r="r" b="b"/>
              <a:pathLst>
                <a:path w="9" h="1">
                  <a:moveTo>
                    <a:pt x="8" y="0"/>
                  </a:moveTo>
                  <a:lnTo>
                    <a:pt x="8" y="0"/>
                  </a:lnTo>
                  <a:lnTo>
                    <a:pt x="0" y="1"/>
                  </a:lnTo>
                  <a:cubicBezTo>
                    <a:pt x="7" y="0"/>
                    <a:pt x="9" y="0"/>
                    <a:pt x="8" y="0"/>
                  </a:cubicBezTo>
                  <a:close/>
                </a:path>
              </a:pathLst>
            </a:custGeom>
            <a:grpFill/>
            <a:ln w="0">
              <a:noFill/>
              <a:prstDash val="solid"/>
              <a:round/>
              <a:headEnd/>
              <a:tailEnd/>
            </a:ln>
          </p:spPr>
          <p:txBody>
            <a:bodyPr/>
            <a:lstStyle/>
            <a:p>
              <a:pPr>
                <a:defRPr/>
              </a:pPr>
              <a:endParaRPr sz="1350"/>
            </a:p>
          </p:txBody>
        </p:sp>
        <p:sp>
          <p:nvSpPr>
            <p:cNvPr id="46" name="Freeform 46"/>
            <p:cNvSpPr>
              <a:spLocks/>
            </p:cNvSpPr>
            <p:nvPr/>
          </p:nvSpPr>
          <p:spPr bwMode="invGray">
            <a:xfrm>
              <a:off x="12071350" y="2790825"/>
              <a:ext cx="0" cy="0"/>
            </a:xfrm>
            <a:custGeom>
              <a:avLst/>
              <a:gdLst/>
              <a:ahLst/>
              <a:cxnLst>
                <a:cxn ang="0">
                  <a:pos x="0" y="0"/>
                </a:cxn>
                <a:cxn ang="0">
                  <a:pos x="0" y="0"/>
                </a:cxn>
                <a:cxn ang="0">
                  <a:pos x="0" y="0"/>
                </a:cxn>
                <a:cxn ang="0">
                  <a:pos x="0" y="0"/>
                </a:cxn>
              </a:cxnLst>
              <a:rect l="0" t="0" r="r" b="b"/>
              <a:pathLst>
                <a:path>
                  <a:moveTo>
                    <a:pt x="0" y="0"/>
                  </a:moveTo>
                  <a:lnTo>
                    <a:pt x="0" y="0"/>
                  </a:lnTo>
                  <a:lnTo>
                    <a:pt x="0" y="0"/>
                  </a:lnTo>
                  <a:cubicBezTo>
                    <a:pt x="0" y="0"/>
                    <a:pt x="0" y="0"/>
                    <a:pt x="0" y="0"/>
                  </a:cubicBezTo>
                  <a:close/>
                </a:path>
              </a:pathLst>
            </a:custGeom>
            <a:grpFill/>
            <a:ln w="0">
              <a:noFill/>
              <a:prstDash val="solid"/>
              <a:round/>
              <a:headEnd/>
              <a:tailEnd/>
            </a:ln>
          </p:spPr>
          <p:txBody>
            <a:bodyPr/>
            <a:lstStyle/>
            <a:p>
              <a:pPr>
                <a:defRPr/>
              </a:pPr>
              <a:endParaRPr sz="1350"/>
            </a:p>
          </p:txBody>
        </p:sp>
        <p:sp>
          <p:nvSpPr>
            <p:cNvPr id="47" name="Freeform 47"/>
            <p:cNvSpPr>
              <a:spLocks/>
            </p:cNvSpPr>
            <p:nvPr/>
          </p:nvSpPr>
          <p:spPr bwMode="invGray">
            <a:xfrm>
              <a:off x="4754563" y="2827338"/>
              <a:ext cx="4763"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cubicBezTo>
                    <a:pt x="1" y="0"/>
                    <a:pt x="1" y="0"/>
                    <a:pt x="2" y="0"/>
                  </a:cubicBezTo>
                  <a:close/>
                </a:path>
              </a:pathLst>
            </a:custGeom>
            <a:grpFill/>
            <a:ln w="0">
              <a:noFill/>
              <a:prstDash val="solid"/>
              <a:round/>
              <a:headEnd/>
              <a:tailEnd/>
            </a:ln>
          </p:spPr>
          <p:txBody>
            <a:bodyPr/>
            <a:lstStyle/>
            <a:p>
              <a:pPr>
                <a:defRPr/>
              </a:pPr>
              <a:endParaRPr sz="1350"/>
            </a:p>
          </p:txBody>
        </p:sp>
        <p:sp>
          <p:nvSpPr>
            <p:cNvPr id="48" name="Freeform 48"/>
            <p:cNvSpPr>
              <a:spLocks/>
            </p:cNvSpPr>
            <p:nvPr/>
          </p:nvSpPr>
          <p:spPr bwMode="invGray">
            <a:xfrm>
              <a:off x="4852988" y="2719388"/>
              <a:ext cx="9525" cy="3175"/>
            </a:xfrm>
            <a:custGeom>
              <a:avLst/>
              <a:gdLst>
                <a:gd name="T0" fmla="*/ 5 w 5"/>
                <a:gd name="T1" fmla="*/ 1 h 1"/>
                <a:gd name="T2" fmla="*/ 5 w 5"/>
                <a:gd name="T3" fmla="*/ 1 h 1"/>
                <a:gd name="T4" fmla="*/ 4 w 5"/>
                <a:gd name="T5" fmla="*/ 0 h 1"/>
                <a:gd name="T6" fmla="*/ 5 w 5"/>
                <a:gd name="T7" fmla="*/ 1 h 1"/>
              </a:gdLst>
              <a:ahLst/>
              <a:cxnLst>
                <a:cxn ang="0">
                  <a:pos x="T0" y="T1"/>
                </a:cxn>
                <a:cxn ang="0">
                  <a:pos x="T2" y="T3"/>
                </a:cxn>
                <a:cxn ang="0">
                  <a:pos x="T4" y="T5"/>
                </a:cxn>
                <a:cxn ang="0">
                  <a:pos x="T6" y="T7"/>
                </a:cxn>
              </a:cxnLst>
              <a:rect l="0" t="0" r="r" b="b"/>
              <a:pathLst>
                <a:path w="5" h="1">
                  <a:moveTo>
                    <a:pt x="5" y="1"/>
                  </a:moveTo>
                  <a:lnTo>
                    <a:pt x="5" y="1"/>
                  </a:lnTo>
                  <a:cubicBezTo>
                    <a:pt x="5" y="1"/>
                    <a:pt x="5" y="1"/>
                    <a:pt x="4" y="0"/>
                  </a:cubicBezTo>
                  <a:cubicBezTo>
                    <a:pt x="0" y="1"/>
                    <a:pt x="2" y="1"/>
                    <a:pt x="5" y="1"/>
                  </a:cubicBezTo>
                  <a:close/>
                </a:path>
              </a:pathLst>
            </a:custGeom>
            <a:grpFill/>
            <a:ln w="0">
              <a:noFill/>
              <a:prstDash val="solid"/>
              <a:round/>
              <a:headEnd/>
              <a:tailEnd/>
            </a:ln>
          </p:spPr>
          <p:txBody>
            <a:bodyPr/>
            <a:lstStyle/>
            <a:p>
              <a:pPr>
                <a:defRPr/>
              </a:pPr>
              <a:endParaRPr sz="1350"/>
            </a:p>
          </p:txBody>
        </p:sp>
        <p:sp>
          <p:nvSpPr>
            <p:cNvPr id="49" name="Freeform 49"/>
            <p:cNvSpPr>
              <a:spLocks/>
            </p:cNvSpPr>
            <p:nvPr/>
          </p:nvSpPr>
          <p:spPr bwMode="invGray">
            <a:xfrm>
              <a:off x="4759325" y="2827338"/>
              <a:ext cx="0" cy="0"/>
            </a:xfrm>
            <a:custGeom>
              <a:avLst/>
              <a:gdLst/>
              <a:ahLst/>
              <a:cxnLst>
                <a:cxn ang="0">
                  <a:pos x="0" y="0"/>
                </a:cxn>
                <a:cxn ang="0">
                  <a:pos x="0" y="0"/>
                </a:cxn>
                <a:cxn ang="0">
                  <a:pos x="0" y="0"/>
                </a:cxn>
                <a:cxn ang="0">
                  <a:pos x="0" y="0"/>
                </a:cxn>
              </a:cxnLst>
              <a:rect l="0" t="0" r="r" b="b"/>
              <a:pathLst>
                <a:path>
                  <a:moveTo>
                    <a:pt x="0" y="0"/>
                  </a:moveTo>
                  <a:lnTo>
                    <a:pt x="0" y="0"/>
                  </a:lnTo>
                  <a:cubicBezTo>
                    <a:pt x="0" y="0"/>
                    <a:pt x="0" y="0"/>
                    <a:pt x="0" y="0"/>
                  </a:cubicBezTo>
                  <a:cubicBezTo>
                    <a:pt x="0" y="0"/>
                    <a:pt x="0" y="0"/>
                    <a:pt x="0" y="0"/>
                  </a:cubicBezTo>
                  <a:close/>
                </a:path>
              </a:pathLst>
            </a:custGeom>
            <a:grpFill/>
            <a:ln w="0">
              <a:noFill/>
              <a:prstDash val="solid"/>
              <a:round/>
              <a:headEnd/>
              <a:tailEnd/>
            </a:ln>
          </p:spPr>
          <p:txBody>
            <a:bodyPr/>
            <a:lstStyle/>
            <a:p>
              <a:pPr>
                <a:defRPr/>
              </a:pPr>
              <a:endParaRPr sz="1350"/>
            </a:p>
          </p:txBody>
        </p:sp>
        <p:sp>
          <p:nvSpPr>
            <p:cNvPr id="50" name="Freeform 50"/>
            <p:cNvSpPr>
              <a:spLocks/>
            </p:cNvSpPr>
            <p:nvPr/>
          </p:nvSpPr>
          <p:spPr bwMode="invGray">
            <a:xfrm>
              <a:off x="6654800" y="2805113"/>
              <a:ext cx="19050" cy="1587"/>
            </a:xfrm>
            <a:custGeom>
              <a:avLst/>
              <a:gdLst>
                <a:gd name="T0" fmla="*/ 10 w 10"/>
                <a:gd name="T1" fmla="*/ 1 h 1"/>
                <a:gd name="T2" fmla="*/ 10 w 10"/>
                <a:gd name="T3" fmla="*/ 1 h 1"/>
                <a:gd name="T4" fmla="*/ 2 w 10"/>
                <a:gd name="T5" fmla="*/ 0 h 1"/>
                <a:gd name="T6" fmla="*/ 10 w 10"/>
                <a:gd name="T7" fmla="*/ 1 h 1"/>
              </a:gdLst>
              <a:ahLst/>
              <a:cxnLst>
                <a:cxn ang="0">
                  <a:pos x="T0" y="T1"/>
                </a:cxn>
                <a:cxn ang="0">
                  <a:pos x="T2" y="T3"/>
                </a:cxn>
                <a:cxn ang="0">
                  <a:pos x="T4" y="T5"/>
                </a:cxn>
                <a:cxn ang="0">
                  <a:pos x="T6" y="T7"/>
                </a:cxn>
              </a:cxnLst>
              <a:rect l="0" t="0" r="r" b="b"/>
              <a:pathLst>
                <a:path w="10" h="1">
                  <a:moveTo>
                    <a:pt x="10" y="1"/>
                  </a:moveTo>
                  <a:lnTo>
                    <a:pt x="10" y="1"/>
                  </a:lnTo>
                  <a:lnTo>
                    <a:pt x="2" y="0"/>
                  </a:lnTo>
                  <a:cubicBezTo>
                    <a:pt x="0" y="0"/>
                    <a:pt x="2" y="0"/>
                    <a:pt x="10" y="1"/>
                  </a:cubicBezTo>
                  <a:close/>
                </a:path>
              </a:pathLst>
            </a:custGeom>
            <a:grpFill/>
            <a:ln w="0">
              <a:noFill/>
              <a:prstDash val="solid"/>
              <a:round/>
              <a:headEnd/>
              <a:tailEnd/>
            </a:ln>
          </p:spPr>
          <p:txBody>
            <a:bodyPr/>
            <a:lstStyle/>
            <a:p>
              <a:pPr>
                <a:defRPr/>
              </a:pPr>
              <a:endParaRPr sz="1350"/>
            </a:p>
          </p:txBody>
        </p:sp>
        <p:sp>
          <p:nvSpPr>
            <p:cNvPr id="51" name="Freeform 51"/>
            <p:cNvSpPr>
              <a:spLocks/>
            </p:cNvSpPr>
            <p:nvPr/>
          </p:nvSpPr>
          <p:spPr bwMode="invGray">
            <a:xfrm>
              <a:off x="6289675" y="2798763"/>
              <a:ext cx="6350" cy="0"/>
            </a:xfrm>
            <a:custGeom>
              <a:avLst/>
              <a:gdLst>
                <a:gd name="T0" fmla="*/ 3 w 3"/>
                <a:gd name="T1" fmla="*/ 3 w 3"/>
                <a:gd name="T2" fmla="*/ 0 w 3"/>
                <a:gd name="T3" fmla="*/ 3 w 3"/>
              </a:gdLst>
              <a:ahLst/>
              <a:cxnLst>
                <a:cxn ang="0">
                  <a:pos x="T0" y="0"/>
                </a:cxn>
                <a:cxn ang="0">
                  <a:pos x="T1" y="0"/>
                </a:cxn>
                <a:cxn ang="0">
                  <a:pos x="T2" y="0"/>
                </a:cxn>
                <a:cxn ang="0">
                  <a:pos x="T3" y="0"/>
                </a:cxn>
              </a:cxnLst>
              <a:rect l="0" t="0" r="r" b="b"/>
              <a:pathLst>
                <a:path w="3">
                  <a:moveTo>
                    <a:pt x="3" y="0"/>
                  </a:moveTo>
                  <a:lnTo>
                    <a:pt x="3" y="0"/>
                  </a:lnTo>
                  <a:lnTo>
                    <a:pt x="0" y="0"/>
                  </a:lnTo>
                  <a:lnTo>
                    <a:pt x="3" y="0"/>
                  </a:lnTo>
                  <a:close/>
                </a:path>
              </a:pathLst>
            </a:custGeom>
            <a:grpFill/>
            <a:ln w="0">
              <a:noFill/>
              <a:prstDash val="solid"/>
              <a:round/>
              <a:headEnd/>
              <a:tailEnd/>
            </a:ln>
          </p:spPr>
          <p:txBody>
            <a:bodyPr/>
            <a:lstStyle/>
            <a:p>
              <a:pPr>
                <a:defRPr/>
              </a:pPr>
              <a:endParaRPr sz="1350"/>
            </a:p>
          </p:txBody>
        </p:sp>
        <p:sp>
          <p:nvSpPr>
            <p:cNvPr id="52" name="Freeform 52"/>
            <p:cNvSpPr>
              <a:spLocks/>
            </p:cNvSpPr>
            <p:nvPr/>
          </p:nvSpPr>
          <p:spPr bwMode="invGray">
            <a:xfrm>
              <a:off x="9140825" y="2725738"/>
              <a:ext cx="44450" cy="0"/>
            </a:xfrm>
            <a:custGeom>
              <a:avLst/>
              <a:gdLst>
                <a:gd name="T0" fmla="*/ 23 w 23"/>
                <a:gd name="T1" fmla="*/ 23 w 23"/>
                <a:gd name="T2" fmla="*/ 0 w 23"/>
                <a:gd name="T3" fmla="*/ 23 w 23"/>
              </a:gdLst>
              <a:ahLst/>
              <a:cxnLst>
                <a:cxn ang="0">
                  <a:pos x="T0" y="0"/>
                </a:cxn>
                <a:cxn ang="0">
                  <a:pos x="T1" y="0"/>
                </a:cxn>
                <a:cxn ang="0">
                  <a:pos x="T2" y="0"/>
                </a:cxn>
                <a:cxn ang="0">
                  <a:pos x="T3" y="0"/>
                </a:cxn>
              </a:cxnLst>
              <a:rect l="0" t="0" r="r" b="b"/>
              <a:pathLst>
                <a:path w="23">
                  <a:moveTo>
                    <a:pt x="23" y="0"/>
                  </a:moveTo>
                  <a:lnTo>
                    <a:pt x="23" y="0"/>
                  </a:lnTo>
                  <a:lnTo>
                    <a:pt x="0" y="0"/>
                  </a:lnTo>
                  <a:lnTo>
                    <a:pt x="23" y="0"/>
                  </a:lnTo>
                  <a:close/>
                </a:path>
              </a:pathLst>
            </a:custGeom>
            <a:grpFill/>
            <a:ln w="0">
              <a:noFill/>
              <a:prstDash val="solid"/>
              <a:round/>
              <a:headEnd/>
              <a:tailEnd/>
            </a:ln>
          </p:spPr>
          <p:txBody>
            <a:bodyPr/>
            <a:lstStyle/>
            <a:p>
              <a:pPr>
                <a:defRPr/>
              </a:pPr>
              <a:endParaRPr sz="1350"/>
            </a:p>
          </p:txBody>
        </p:sp>
        <p:sp>
          <p:nvSpPr>
            <p:cNvPr id="53" name="Freeform 53"/>
            <p:cNvSpPr>
              <a:spLocks/>
            </p:cNvSpPr>
            <p:nvPr/>
          </p:nvSpPr>
          <p:spPr bwMode="invGray">
            <a:xfrm>
              <a:off x="4737100" y="2827338"/>
              <a:ext cx="17463" cy="3175"/>
            </a:xfrm>
            <a:custGeom>
              <a:avLst/>
              <a:gdLst>
                <a:gd name="T0" fmla="*/ 9 w 9"/>
                <a:gd name="T1" fmla="*/ 0 h 1"/>
                <a:gd name="T2" fmla="*/ 9 w 9"/>
                <a:gd name="T3" fmla="*/ 0 h 1"/>
                <a:gd name="T4" fmla="*/ 0 w 9"/>
                <a:gd name="T5" fmla="*/ 1 h 1"/>
                <a:gd name="T6" fmla="*/ 9 w 9"/>
                <a:gd name="T7" fmla="*/ 0 h 1"/>
              </a:gdLst>
              <a:ahLst/>
              <a:cxnLst>
                <a:cxn ang="0">
                  <a:pos x="T0" y="T1"/>
                </a:cxn>
                <a:cxn ang="0">
                  <a:pos x="T2" y="T3"/>
                </a:cxn>
                <a:cxn ang="0">
                  <a:pos x="T4" y="T5"/>
                </a:cxn>
                <a:cxn ang="0">
                  <a:pos x="T6" y="T7"/>
                </a:cxn>
              </a:cxnLst>
              <a:rect l="0" t="0" r="r" b="b"/>
              <a:pathLst>
                <a:path w="9" h="1">
                  <a:moveTo>
                    <a:pt x="9" y="0"/>
                  </a:moveTo>
                  <a:lnTo>
                    <a:pt x="9" y="0"/>
                  </a:lnTo>
                  <a:lnTo>
                    <a:pt x="0" y="1"/>
                  </a:lnTo>
                  <a:cubicBezTo>
                    <a:pt x="5" y="0"/>
                    <a:pt x="8" y="0"/>
                    <a:pt x="9" y="0"/>
                  </a:cubicBezTo>
                  <a:close/>
                </a:path>
              </a:pathLst>
            </a:custGeom>
            <a:grpFill/>
            <a:ln w="0">
              <a:noFill/>
              <a:prstDash val="solid"/>
              <a:round/>
              <a:headEnd/>
              <a:tailEnd/>
            </a:ln>
          </p:spPr>
          <p:txBody>
            <a:bodyPr/>
            <a:lstStyle/>
            <a:p>
              <a:pPr>
                <a:defRPr/>
              </a:pPr>
              <a:endParaRPr sz="1350"/>
            </a:p>
          </p:txBody>
        </p:sp>
        <p:sp>
          <p:nvSpPr>
            <p:cNvPr id="54" name="Freeform 54"/>
            <p:cNvSpPr>
              <a:spLocks/>
            </p:cNvSpPr>
            <p:nvPr/>
          </p:nvSpPr>
          <p:spPr bwMode="invGray">
            <a:xfrm>
              <a:off x="7239000" y="2779713"/>
              <a:ext cx="11113" cy="3175"/>
            </a:xfrm>
            <a:custGeom>
              <a:avLst/>
              <a:gdLst>
                <a:gd name="T0" fmla="*/ 6 w 6"/>
                <a:gd name="T1" fmla="*/ 0 h 1"/>
                <a:gd name="T2" fmla="*/ 6 w 6"/>
                <a:gd name="T3" fmla="*/ 0 h 1"/>
                <a:gd name="T4" fmla="*/ 0 w 6"/>
                <a:gd name="T5" fmla="*/ 1 h 1"/>
                <a:gd name="T6" fmla="*/ 4 w 6"/>
                <a:gd name="T7" fmla="*/ 1 h 1"/>
                <a:gd name="T8" fmla="*/ 6 w 6"/>
                <a:gd name="T9" fmla="*/ 0 h 1"/>
              </a:gdLst>
              <a:ahLst/>
              <a:cxnLst>
                <a:cxn ang="0">
                  <a:pos x="T0" y="T1"/>
                </a:cxn>
                <a:cxn ang="0">
                  <a:pos x="T2" y="T3"/>
                </a:cxn>
                <a:cxn ang="0">
                  <a:pos x="T4" y="T5"/>
                </a:cxn>
                <a:cxn ang="0">
                  <a:pos x="T6" y="T7"/>
                </a:cxn>
                <a:cxn ang="0">
                  <a:pos x="T8" y="T9"/>
                </a:cxn>
              </a:cxnLst>
              <a:rect l="0" t="0" r="r" b="b"/>
              <a:pathLst>
                <a:path w="6" h="1">
                  <a:moveTo>
                    <a:pt x="6" y="0"/>
                  </a:moveTo>
                  <a:lnTo>
                    <a:pt x="6" y="0"/>
                  </a:lnTo>
                  <a:lnTo>
                    <a:pt x="0" y="1"/>
                  </a:lnTo>
                  <a:lnTo>
                    <a:pt x="4" y="1"/>
                  </a:lnTo>
                  <a:lnTo>
                    <a:pt x="6" y="0"/>
                  </a:lnTo>
                  <a:close/>
                </a:path>
              </a:pathLst>
            </a:custGeom>
            <a:grpFill/>
            <a:ln w="0">
              <a:noFill/>
              <a:prstDash val="solid"/>
              <a:round/>
              <a:headEnd/>
              <a:tailEnd/>
            </a:ln>
          </p:spPr>
          <p:txBody>
            <a:bodyPr/>
            <a:lstStyle/>
            <a:p>
              <a:pPr>
                <a:defRPr/>
              </a:pPr>
              <a:endParaRPr sz="1350"/>
            </a:p>
          </p:txBody>
        </p:sp>
        <p:sp>
          <p:nvSpPr>
            <p:cNvPr id="55" name="Freeform 55"/>
            <p:cNvSpPr>
              <a:spLocks/>
            </p:cNvSpPr>
            <p:nvPr/>
          </p:nvSpPr>
          <p:spPr bwMode="invGray">
            <a:xfrm>
              <a:off x="7181850" y="2773363"/>
              <a:ext cx="468313" cy="15875"/>
            </a:xfrm>
            <a:custGeom>
              <a:avLst/>
              <a:gdLst>
                <a:gd name="T0" fmla="*/ 139 w 244"/>
                <a:gd name="T1" fmla="*/ 5 h 7"/>
                <a:gd name="T2" fmla="*/ 139 w 244"/>
                <a:gd name="T3" fmla="*/ 5 h 7"/>
                <a:gd name="T4" fmla="*/ 132 w 244"/>
                <a:gd name="T5" fmla="*/ 6 h 7"/>
                <a:gd name="T6" fmla="*/ 244 w 244"/>
                <a:gd name="T7" fmla="*/ 4 h 7"/>
                <a:gd name="T8" fmla="*/ 178 w 244"/>
                <a:gd name="T9" fmla="*/ 1 h 7"/>
                <a:gd name="T10" fmla="*/ 101 w 244"/>
                <a:gd name="T11" fmla="*/ 0 h 7"/>
                <a:gd name="T12" fmla="*/ 77 w 244"/>
                <a:gd name="T13" fmla="*/ 3 h 7"/>
                <a:gd name="T14" fmla="*/ 60 w 244"/>
                <a:gd name="T15" fmla="*/ 1 h 7"/>
                <a:gd name="T16" fmla="*/ 0 w 244"/>
                <a:gd name="T17" fmla="*/ 1 h 7"/>
                <a:gd name="T18" fmla="*/ 52 w 244"/>
                <a:gd name="T19" fmla="*/ 1 h 7"/>
                <a:gd name="T20" fmla="*/ 36 w 244"/>
                <a:gd name="T21" fmla="*/ 3 h 7"/>
                <a:gd name="T22" fmla="*/ 41 w 244"/>
                <a:gd name="T23" fmla="*/ 3 h 7"/>
                <a:gd name="T24" fmla="*/ 139 w 244"/>
                <a:gd name="T2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4" h="7">
                  <a:moveTo>
                    <a:pt x="139" y="5"/>
                  </a:moveTo>
                  <a:lnTo>
                    <a:pt x="139" y="5"/>
                  </a:lnTo>
                  <a:cubicBezTo>
                    <a:pt x="135" y="5"/>
                    <a:pt x="134" y="6"/>
                    <a:pt x="132" y="6"/>
                  </a:cubicBezTo>
                  <a:cubicBezTo>
                    <a:pt x="169" y="5"/>
                    <a:pt x="236" y="6"/>
                    <a:pt x="244" y="4"/>
                  </a:cubicBezTo>
                  <a:cubicBezTo>
                    <a:pt x="232" y="4"/>
                    <a:pt x="167" y="2"/>
                    <a:pt x="178" y="1"/>
                  </a:cubicBezTo>
                  <a:cubicBezTo>
                    <a:pt x="152" y="2"/>
                    <a:pt x="115" y="0"/>
                    <a:pt x="101" y="0"/>
                  </a:cubicBezTo>
                  <a:cubicBezTo>
                    <a:pt x="143" y="2"/>
                    <a:pt x="105" y="2"/>
                    <a:pt x="77" y="3"/>
                  </a:cubicBezTo>
                  <a:cubicBezTo>
                    <a:pt x="51" y="2"/>
                    <a:pt x="82" y="1"/>
                    <a:pt x="60" y="1"/>
                  </a:cubicBezTo>
                  <a:lnTo>
                    <a:pt x="0" y="1"/>
                  </a:lnTo>
                  <a:lnTo>
                    <a:pt x="52" y="1"/>
                  </a:lnTo>
                  <a:lnTo>
                    <a:pt x="36" y="3"/>
                  </a:lnTo>
                  <a:lnTo>
                    <a:pt x="41" y="3"/>
                  </a:lnTo>
                  <a:cubicBezTo>
                    <a:pt x="129" y="2"/>
                    <a:pt x="49" y="7"/>
                    <a:pt x="139" y="5"/>
                  </a:cubicBezTo>
                  <a:close/>
                </a:path>
              </a:pathLst>
            </a:custGeom>
            <a:grpFill/>
            <a:ln w="0">
              <a:noFill/>
              <a:prstDash val="solid"/>
              <a:round/>
              <a:headEnd/>
              <a:tailEnd/>
            </a:ln>
          </p:spPr>
          <p:txBody>
            <a:bodyPr/>
            <a:lstStyle/>
            <a:p>
              <a:pPr>
                <a:defRPr/>
              </a:pPr>
              <a:endParaRPr sz="1350"/>
            </a:p>
          </p:txBody>
        </p:sp>
        <p:sp>
          <p:nvSpPr>
            <p:cNvPr id="56" name="Freeform 56"/>
            <p:cNvSpPr>
              <a:spLocks/>
            </p:cNvSpPr>
            <p:nvPr/>
          </p:nvSpPr>
          <p:spPr bwMode="invGray">
            <a:xfrm>
              <a:off x="7407275" y="2787650"/>
              <a:ext cx="26988" cy="0"/>
            </a:xfrm>
            <a:custGeom>
              <a:avLst/>
              <a:gdLst>
                <a:gd name="T0" fmla="*/ 14 w 14"/>
                <a:gd name="T1" fmla="*/ 14 w 14"/>
                <a:gd name="T2" fmla="*/ 0 w 14"/>
                <a:gd name="T3" fmla="*/ 14 w 14"/>
              </a:gdLst>
              <a:ahLst/>
              <a:cxnLst>
                <a:cxn ang="0">
                  <a:pos x="T0" y="0"/>
                </a:cxn>
                <a:cxn ang="0">
                  <a:pos x="T1" y="0"/>
                </a:cxn>
                <a:cxn ang="0">
                  <a:pos x="T2" y="0"/>
                </a:cxn>
                <a:cxn ang="0">
                  <a:pos x="T3" y="0"/>
                </a:cxn>
              </a:cxnLst>
              <a:rect l="0" t="0" r="r" b="b"/>
              <a:pathLst>
                <a:path w="14">
                  <a:moveTo>
                    <a:pt x="14" y="0"/>
                  </a:moveTo>
                  <a:lnTo>
                    <a:pt x="14" y="0"/>
                  </a:lnTo>
                  <a:lnTo>
                    <a:pt x="0" y="0"/>
                  </a:lnTo>
                  <a:cubicBezTo>
                    <a:pt x="8" y="0"/>
                    <a:pt x="11" y="0"/>
                    <a:pt x="14" y="0"/>
                  </a:cubicBezTo>
                  <a:close/>
                </a:path>
              </a:pathLst>
            </a:custGeom>
            <a:grpFill/>
            <a:ln w="0">
              <a:noFill/>
              <a:prstDash val="solid"/>
              <a:round/>
              <a:headEnd/>
              <a:tailEnd/>
            </a:ln>
          </p:spPr>
          <p:txBody>
            <a:bodyPr/>
            <a:lstStyle/>
            <a:p>
              <a:pPr>
                <a:defRPr/>
              </a:pPr>
              <a:endParaRPr sz="1350"/>
            </a:p>
          </p:txBody>
        </p:sp>
        <p:sp>
          <p:nvSpPr>
            <p:cNvPr id="57" name="Freeform 57"/>
            <p:cNvSpPr>
              <a:spLocks/>
            </p:cNvSpPr>
            <p:nvPr/>
          </p:nvSpPr>
          <p:spPr bwMode="invGray">
            <a:xfrm>
              <a:off x="8123238" y="2794000"/>
              <a:ext cx="31750" cy="1587"/>
            </a:xfrm>
            <a:custGeom>
              <a:avLst/>
              <a:gdLst>
                <a:gd name="T0" fmla="*/ 0 w 16"/>
                <a:gd name="T1" fmla="*/ 1 h 1"/>
                <a:gd name="T2" fmla="*/ 0 w 16"/>
                <a:gd name="T3" fmla="*/ 1 h 1"/>
                <a:gd name="T4" fmla="*/ 16 w 16"/>
                <a:gd name="T5" fmla="*/ 0 h 1"/>
                <a:gd name="T6" fmla="*/ 0 w 16"/>
                <a:gd name="T7" fmla="*/ 1 h 1"/>
              </a:gdLst>
              <a:ahLst/>
              <a:cxnLst>
                <a:cxn ang="0">
                  <a:pos x="T0" y="T1"/>
                </a:cxn>
                <a:cxn ang="0">
                  <a:pos x="T2" y="T3"/>
                </a:cxn>
                <a:cxn ang="0">
                  <a:pos x="T4" y="T5"/>
                </a:cxn>
                <a:cxn ang="0">
                  <a:pos x="T6" y="T7"/>
                </a:cxn>
              </a:cxnLst>
              <a:rect l="0" t="0" r="r" b="b"/>
              <a:pathLst>
                <a:path w="16" h="1">
                  <a:moveTo>
                    <a:pt x="0" y="1"/>
                  </a:moveTo>
                  <a:lnTo>
                    <a:pt x="0" y="1"/>
                  </a:lnTo>
                  <a:lnTo>
                    <a:pt x="16" y="0"/>
                  </a:lnTo>
                  <a:lnTo>
                    <a:pt x="0" y="1"/>
                  </a:lnTo>
                  <a:close/>
                </a:path>
              </a:pathLst>
            </a:custGeom>
            <a:grpFill/>
            <a:ln w="0">
              <a:noFill/>
              <a:prstDash val="solid"/>
              <a:round/>
              <a:headEnd/>
              <a:tailEnd/>
            </a:ln>
          </p:spPr>
          <p:txBody>
            <a:bodyPr/>
            <a:lstStyle/>
            <a:p>
              <a:pPr>
                <a:defRPr/>
              </a:pPr>
              <a:endParaRPr sz="1350"/>
            </a:p>
          </p:txBody>
        </p:sp>
        <p:sp>
          <p:nvSpPr>
            <p:cNvPr id="58" name="Freeform 58"/>
            <p:cNvSpPr>
              <a:spLocks/>
            </p:cNvSpPr>
            <p:nvPr/>
          </p:nvSpPr>
          <p:spPr bwMode="invGray">
            <a:xfrm>
              <a:off x="3070225" y="2794000"/>
              <a:ext cx="101600" cy="4762"/>
            </a:xfrm>
            <a:custGeom>
              <a:avLst/>
              <a:gdLst>
                <a:gd name="T0" fmla="*/ 0 w 53"/>
                <a:gd name="T1" fmla="*/ 0 h 2"/>
                <a:gd name="T2" fmla="*/ 0 w 53"/>
                <a:gd name="T3" fmla="*/ 0 h 2"/>
                <a:gd name="T4" fmla="*/ 52 w 53"/>
                <a:gd name="T5" fmla="*/ 0 h 2"/>
                <a:gd name="T6" fmla="*/ 6 w 53"/>
                <a:gd name="T7" fmla="*/ 0 h 2"/>
                <a:gd name="T8" fmla="*/ 0 w 53"/>
                <a:gd name="T9" fmla="*/ 0 h 2"/>
              </a:gdLst>
              <a:ahLst/>
              <a:cxnLst>
                <a:cxn ang="0">
                  <a:pos x="T0" y="T1"/>
                </a:cxn>
                <a:cxn ang="0">
                  <a:pos x="T2" y="T3"/>
                </a:cxn>
                <a:cxn ang="0">
                  <a:pos x="T4" y="T5"/>
                </a:cxn>
                <a:cxn ang="0">
                  <a:pos x="T6" y="T7"/>
                </a:cxn>
                <a:cxn ang="0">
                  <a:pos x="T8" y="T9"/>
                </a:cxn>
              </a:cxnLst>
              <a:rect l="0" t="0" r="r" b="b"/>
              <a:pathLst>
                <a:path w="53" h="2">
                  <a:moveTo>
                    <a:pt x="0" y="0"/>
                  </a:moveTo>
                  <a:lnTo>
                    <a:pt x="0" y="0"/>
                  </a:lnTo>
                  <a:cubicBezTo>
                    <a:pt x="2" y="1"/>
                    <a:pt x="53" y="2"/>
                    <a:pt x="52" y="0"/>
                  </a:cubicBezTo>
                  <a:lnTo>
                    <a:pt x="6" y="0"/>
                  </a:lnTo>
                  <a:lnTo>
                    <a:pt x="0" y="0"/>
                  </a:lnTo>
                  <a:close/>
                </a:path>
              </a:pathLst>
            </a:custGeom>
            <a:grpFill/>
            <a:ln w="0">
              <a:noFill/>
              <a:prstDash val="solid"/>
              <a:round/>
              <a:headEnd/>
              <a:tailEnd/>
            </a:ln>
          </p:spPr>
          <p:txBody>
            <a:bodyPr/>
            <a:lstStyle/>
            <a:p>
              <a:pPr>
                <a:defRPr/>
              </a:pPr>
              <a:endParaRPr sz="1350"/>
            </a:p>
          </p:txBody>
        </p:sp>
        <p:sp>
          <p:nvSpPr>
            <p:cNvPr id="59" name="Freeform 59"/>
            <p:cNvSpPr>
              <a:spLocks/>
            </p:cNvSpPr>
            <p:nvPr/>
          </p:nvSpPr>
          <p:spPr bwMode="invGray">
            <a:xfrm>
              <a:off x="9963150" y="2778125"/>
              <a:ext cx="41275" cy="0"/>
            </a:xfrm>
            <a:custGeom>
              <a:avLst/>
              <a:gdLst>
                <a:gd name="T0" fmla="*/ 21 w 21"/>
                <a:gd name="T1" fmla="*/ 21 w 21"/>
                <a:gd name="T2" fmla="*/ 3 w 21"/>
                <a:gd name="T3" fmla="*/ 0 w 21"/>
                <a:gd name="T4" fmla="*/ 21 w 21"/>
              </a:gdLst>
              <a:ahLst/>
              <a:cxnLst>
                <a:cxn ang="0">
                  <a:pos x="T0" y="0"/>
                </a:cxn>
                <a:cxn ang="0">
                  <a:pos x="T1" y="0"/>
                </a:cxn>
                <a:cxn ang="0">
                  <a:pos x="T2" y="0"/>
                </a:cxn>
                <a:cxn ang="0">
                  <a:pos x="T3" y="0"/>
                </a:cxn>
                <a:cxn ang="0">
                  <a:pos x="T4" y="0"/>
                </a:cxn>
              </a:cxnLst>
              <a:rect l="0" t="0" r="r" b="b"/>
              <a:pathLst>
                <a:path w="21">
                  <a:moveTo>
                    <a:pt x="21" y="0"/>
                  </a:moveTo>
                  <a:lnTo>
                    <a:pt x="21" y="0"/>
                  </a:lnTo>
                  <a:lnTo>
                    <a:pt x="3" y="0"/>
                  </a:lnTo>
                  <a:lnTo>
                    <a:pt x="0" y="0"/>
                  </a:lnTo>
                  <a:cubicBezTo>
                    <a:pt x="4" y="0"/>
                    <a:pt x="15" y="0"/>
                    <a:pt x="21" y="0"/>
                  </a:cubicBezTo>
                  <a:close/>
                </a:path>
              </a:pathLst>
            </a:custGeom>
            <a:grpFill/>
            <a:ln w="0">
              <a:noFill/>
              <a:prstDash val="solid"/>
              <a:round/>
              <a:headEnd/>
              <a:tailEnd/>
            </a:ln>
          </p:spPr>
          <p:txBody>
            <a:bodyPr/>
            <a:lstStyle/>
            <a:p>
              <a:pPr>
                <a:defRPr/>
              </a:pPr>
              <a:endParaRPr sz="1350"/>
            </a:p>
          </p:txBody>
        </p:sp>
        <p:sp>
          <p:nvSpPr>
            <p:cNvPr id="60" name="Freeform 60"/>
            <p:cNvSpPr>
              <a:spLocks/>
            </p:cNvSpPr>
            <p:nvPr/>
          </p:nvSpPr>
          <p:spPr bwMode="invGray">
            <a:xfrm>
              <a:off x="7523163" y="2773363"/>
              <a:ext cx="30163" cy="3175"/>
            </a:xfrm>
            <a:custGeom>
              <a:avLst/>
              <a:gdLst>
                <a:gd name="T0" fmla="*/ 16 w 16"/>
                <a:gd name="T1" fmla="*/ 0 h 1"/>
                <a:gd name="T2" fmla="*/ 16 w 16"/>
                <a:gd name="T3" fmla="*/ 0 h 1"/>
                <a:gd name="T4" fmla="*/ 0 w 16"/>
                <a:gd name="T5" fmla="*/ 1 h 1"/>
                <a:gd name="T6" fmla="*/ 16 w 16"/>
                <a:gd name="T7" fmla="*/ 0 h 1"/>
              </a:gdLst>
              <a:ahLst/>
              <a:cxnLst>
                <a:cxn ang="0">
                  <a:pos x="T0" y="T1"/>
                </a:cxn>
                <a:cxn ang="0">
                  <a:pos x="T2" y="T3"/>
                </a:cxn>
                <a:cxn ang="0">
                  <a:pos x="T4" y="T5"/>
                </a:cxn>
                <a:cxn ang="0">
                  <a:pos x="T6" y="T7"/>
                </a:cxn>
              </a:cxnLst>
              <a:rect l="0" t="0" r="r" b="b"/>
              <a:pathLst>
                <a:path w="16" h="1">
                  <a:moveTo>
                    <a:pt x="16" y="0"/>
                  </a:moveTo>
                  <a:lnTo>
                    <a:pt x="16" y="0"/>
                  </a:lnTo>
                  <a:cubicBezTo>
                    <a:pt x="6" y="0"/>
                    <a:pt x="2" y="1"/>
                    <a:pt x="0" y="1"/>
                  </a:cubicBezTo>
                  <a:cubicBezTo>
                    <a:pt x="6" y="1"/>
                    <a:pt x="12" y="1"/>
                    <a:pt x="16" y="0"/>
                  </a:cubicBezTo>
                  <a:close/>
                </a:path>
              </a:pathLst>
            </a:custGeom>
            <a:grpFill/>
            <a:ln w="0">
              <a:noFill/>
              <a:prstDash val="solid"/>
              <a:round/>
              <a:headEnd/>
              <a:tailEnd/>
            </a:ln>
          </p:spPr>
          <p:txBody>
            <a:bodyPr/>
            <a:lstStyle/>
            <a:p>
              <a:pPr>
                <a:defRPr/>
              </a:pPr>
              <a:endParaRPr sz="1350"/>
            </a:p>
          </p:txBody>
        </p:sp>
        <p:sp>
          <p:nvSpPr>
            <p:cNvPr id="61" name="Freeform 61"/>
            <p:cNvSpPr>
              <a:spLocks/>
            </p:cNvSpPr>
            <p:nvPr/>
          </p:nvSpPr>
          <p:spPr bwMode="invGray">
            <a:xfrm>
              <a:off x="10009188" y="2787650"/>
              <a:ext cx="115888" cy="3175"/>
            </a:xfrm>
            <a:custGeom>
              <a:avLst/>
              <a:gdLst>
                <a:gd name="T0" fmla="*/ 0 w 60"/>
                <a:gd name="T1" fmla="*/ 0 h 2"/>
                <a:gd name="T2" fmla="*/ 0 w 60"/>
                <a:gd name="T3" fmla="*/ 0 h 2"/>
                <a:gd name="T4" fmla="*/ 19 w 60"/>
                <a:gd name="T5" fmla="*/ 2 h 2"/>
                <a:gd name="T6" fmla="*/ 60 w 60"/>
                <a:gd name="T7" fmla="*/ 1 h 2"/>
                <a:gd name="T8" fmla="*/ 0 w 60"/>
                <a:gd name="T9" fmla="*/ 0 h 2"/>
              </a:gdLst>
              <a:ahLst/>
              <a:cxnLst>
                <a:cxn ang="0">
                  <a:pos x="T0" y="T1"/>
                </a:cxn>
                <a:cxn ang="0">
                  <a:pos x="T2" y="T3"/>
                </a:cxn>
                <a:cxn ang="0">
                  <a:pos x="T4" y="T5"/>
                </a:cxn>
                <a:cxn ang="0">
                  <a:pos x="T6" y="T7"/>
                </a:cxn>
                <a:cxn ang="0">
                  <a:pos x="T8" y="T9"/>
                </a:cxn>
              </a:cxnLst>
              <a:rect l="0" t="0" r="r" b="b"/>
              <a:pathLst>
                <a:path w="60" h="2">
                  <a:moveTo>
                    <a:pt x="0" y="0"/>
                  </a:moveTo>
                  <a:lnTo>
                    <a:pt x="0" y="0"/>
                  </a:lnTo>
                  <a:cubicBezTo>
                    <a:pt x="7" y="0"/>
                    <a:pt x="18" y="1"/>
                    <a:pt x="19" y="2"/>
                  </a:cubicBezTo>
                  <a:cubicBezTo>
                    <a:pt x="34" y="2"/>
                    <a:pt x="45" y="1"/>
                    <a:pt x="60" y="1"/>
                  </a:cubicBezTo>
                  <a:cubicBezTo>
                    <a:pt x="43" y="1"/>
                    <a:pt x="23" y="1"/>
                    <a:pt x="0" y="0"/>
                  </a:cubicBezTo>
                  <a:close/>
                </a:path>
              </a:pathLst>
            </a:custGeom>
            <a:grpFill/>
            <a:ln w="0">
              <a:noFill/>
              <a:prstDash val="solid"/>
              <a:round/>
              <a:headEnd/>
              <a:tailEnd/>
            </a:ln>
          </p:spPr>
          <p:txBody>
            <a:bodyPr/>
            <a:lstStyle/>
            <a:p>
              <a:pPr>
                <a:defRPr/>
              </a:pPr>
              <a:endParaRPr sz="1350"/>
            </a:p>
          </p:txBody>
        </p:sp>
        <p:sp>
          <p:nvSpPr>
            <p:cNvPr id="62" name="Freeform 62"/>
            <p:cNvSpPr>
              <a:spLocks/>
            </p:cNvSpPr>
            <p:nvPr/>
          </p:nvSpPr>
          <p:spPr bwMode="invGray">
            <a:xfrm>
              <a:off x="10125075" y="2789238"/>
              <a:ext cx="1588"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lnTo>
                    <a:pt x="1" y="0"/>
                  </a:lnTo>
                  <a:lnTo>
                    <a:pt x="0" y="0"/>
                  </a:lnTo>
                  <a:lnTo>
                    <a:pt x="1" y="0"/>
                  </a:lnTo>
                  <a:close/>
                </a:path>
              </a:pathLst>
            </a:custGeom>
            <a:grpFill/>
            <a:ln w="0">
              <a:noFill/>
              <a:prstDash val="solid"/>
              <a:round/>
              <a:headEnd/>
              <a:tailEnd/>
            </a:ln>
          </p:spPr>
          <p:txBody>
            <a:bodyPr/>
            <a:lstStyle/>
            <a:p>
              <a:pPr>
                <a:defRPr/>
              </a:pPr>
              <a:endParaRPr sz="1350"/>
            </a:p>
          </p:txBody>
        </p:sp>
        <p:sp>
          <p:nvSpPr>
            <p:cNvPr id="63" name="Freeform 63"/>
            <p:cNvSpPr>
              <a:spLocks noEditPoints="1"/>
            </p:cNvSpPr>
            <p:nvPr/>
          </p:nvSpPr>
          <p:spPr bwMode="invGray">
            <a:xfrm>
              <a:off x="-4110038" y="2703513"/>
              <a:ext cx="16486188" cy="134937"/>
            </a:xfrm>
            <a:custGeom>
              <a:avLst/>
              <a:gdLst>
                <a:gd name="T0" fmla="*/ 5206 w 8594"/>
                <a:gd name="T1" fmla="*/ 34 h 60"/>
                <a:gd name="T2" fmla="*/ 4851 w 8594"/>
                <a:gd name="T3" fmla="*/ 37 h 60"/>
                <a:gd name="T4" fmla="*/ 5322 w 8594"/>
                <a:gd name="T5" fmla="*/ 35 h 60"/>
                <a:gd name="T6" fmla="*/ 5841 w 8594"/>
                <a:gd name="T7" fmla="*/ 43 h 60"/>
                <a:gd name="T8" fmla="*/ 5952 w 8594"/>
                <a:gd name="T9" fmla="*/ 46 h 60"/>
                <a:gd name="T10" fmla="*/ 6323 w 8594"/>
                <a:gd name="T11" fmla="*/ 40 h 60"/>
                <a:gd name="T12" fmla="*/ 6806 w 8594"/>
                <a:gd name="T13" fmla="*/ 32 h 60"/>
                <a:gd name="T14" fmla="*/ 6211 w 8594"/>
                <a:gd name="T15" fmla="*/ 34 h 60"/>
                <a:gd name="T16" fmla="*/ 5558 w 8594"/>
                <a:gd name="T17" fmla="*/ 29 h 60"/>
                <a:gd name="T18" fmla="*/ 7046 w 8594"/>
                <a:gd name="T19" fmla="*/ 41 h 60"/>
                <a:gd name="T20" fmla="*/ 7472 w 8594"/>
                <a:gd name="T21" fmla="*/ 40 h 60"/>
                <a:gd name="T22" fmla="*/ 7784 w 8594"/>
                <a:gd name="T23" fmla="*/ 39 h 60"/>
                <a:gd name="T24" fmla="*/ 4392 w 8594"/>
                <a:gd name="T25" fmla="*/ 36 h 60"/>
                <a:gd name="T26" fmla="*/ 4053 w 8594"/>
                <a:gd name="T27" fmla="*/ 35 h 60"/>
                <a:gd name="T28" fmla="*/ 4729 w 8594"/>
                <a:gd name="T29" fmla="*/ 29 h 60"/>
                <a:gd name="T30" fmla="*/ 348 w 8594"/>
                <a:gd name="T31" fmla="*/ 40 h 60"/>
                <a:gd name="T32" fmla="*/ 3365 w 8594"/>
                <a:gd name="T33" fmla="*/ 41 h 60"/>
                <a:gd name="T34" fmla="*/ 2626 w 8594"/>
                <a:gd name="T35" fmla="*/ 45 h 60"/>
                <a:gd name="T36" fmla="*/ 1989 w 8594"/>
                <a:gd name="T37" fmla="*/ 45 h 60"/>
                <a:gd name="T38" fmla="*/ 1241 w 8594"/>
                <a:gd name="T39" fmla="*/ 44 h 60"/>
                <a:gd name="T40" fmla="*/ 260 w 8594"/>
                <a:gd name="T41" fmla="*/ 41 h 60"/>
                <a:gd name="T42" fmla="*/ 403 w 8594"/>
                <a:gd name="T43" fmla="*/ 29 h 60"/>
                <a:gd name="T44" fmla="*/ 1235 w 8594"/>
                <a:gd name="T45" fmla="*/ 30 h 60"/>
                <a:gd name="T46" fmla="*/ 1695 w 8594"/>
                <a:gd name="T47" fmla="*/ 28 h 60"/>
                <a:gd name="T48" fmla="*/ 2516 w 8594"/>
                <a:gd name="T49" fmla="*/ 20 h 60"/>
                <a:gd name="T50" fmla="*/ 3096 w 8594"/>
                <a:gd name="T51" fmla="*/ 21 h 60"/>
                <a:gd name="T52" fmla="*/ 3775 w 8594"/>
                <a:gd name="T53" fmla="*/ 17 h 60"/>
                <a:gd name="T54" fmla="*/ 3608 w 8594"/>
                <a:gd name="T55" fmla="*/ 13 h 60"/>
                <a:gd name="T56" fmla="*/ 3472 w 8594"/>
                <a:gd name="T57" fmla="*/ 9 h 60"/>
                <a:gd name="T58" fmla="*/ 4061 w 8594"/>
                <a:gd name="T59" fmla="*/ 4 h 60"/>
                <a:gd name="T60" fmla="*/ 4257 w 8594"/>
                <a:gd name="T61" fmla="*/ 12 h 60"/>
                <a:gd name="T62" fmla="*/ 4645 w 8594"/>
                <a:gd name="T63" fmla="*/ 16 h 60"/>
                <a:gd name="T64" fmla="*/ 4373 w 8594"/>
                <a:gd name="T65" fmla="*/ 10 h 60"/>
                <a:gd name="T66" fmla="*/ 5119 w 8594"/>
                <a:gd name="T67" fmla="*/ 4 h 60"/>
                <a:gd name="T68" fmla="*/ 5193 w 8594"/>
                <a:gd name="T69" fmla="*/ 5 h 60"/>
                <a:gd name="T70" fmla="*/ 5134 w 8594"/>
                <a:gd name="T71" fmla="*/ 16 h 60"/>
                <a:gd name="T72" fmla="*/ 5438 w 8594"/>
                <a:gd name="T73" fmla="*/ 15 h 60"/>
                <a:gd name="T74" fmla="*/ 5834 w 8594"/>
                <a:gd name="T75" fmla="*/ 5 h 60"/>
                <a:gd name="T76" fmla="*/ 5843 w 8594"/>
                <a:gd name="T77" fmla="*/ 16 h 60"/>
                <a:gd name="T78" fmla="*/ 5967 w 8594"/>
                <a:gd name="T79" fmla="*/ 11 h 60"/>
                <a:gd name="T80" fmla="*/ 6226 w 8594"/>
                <a:gd name="T81" fmla="*/ 10 h 60"/>
                <a:gd name="T82" fmla="*/ 6261 w 8594"/>
                <a:gd name="T83" fmla="*/ 13 h 60"/>
                <a:gd name="T84" fmla="*/ 6697 w 8594"/>
                <a:gd name="T85" fmla="*/ 10 h 60"/>
                <a:gd name="T86" fmla="*/ 6837 w 8594"/>
                <a:gd name="T87" fmla="*/ 16 h 60"/>
                <a:gd name="T88" fmla="*/ 7682 w 8594"/>
                <a:gd name="T89" fmla="*/ 14 h 60"/>
                <a:gd name="T90" fmla="*/ 7802 w 8594"/>
                <a:gd name="T91" fmla="*/ 24 h 60"/>
                <a:gd name="T92" fmla="*/ 8182 w 8594"/>
                <a:gd name="T93" fmla="*/ 23 h 60"/>
                <a:gd name="T94" fmla="*/ 8315 w 8594"/>
                <a:gd name="T95" fmla="*/ 27 h 60"/>
                <a:gd name="T96" fmla="*/ 8441 w 8594"/>
                <a:gd name="T97" fmla="*/ 38 h 60"/>
                <a:gd name="T98" fmla="*/ 8077 w 8594"/>
                <a:gd name="T99" fmla="*/ 45 h 60"/>
                <a:gd name="T100" fmla="*/ 8594 w 8594"/>
                <a:gd name="T101" fmla="*/ 47 h 60"/>
                <a:gd name="T102" fmla="*/ 8205 w 8594"/>
                <a:gd name="T103" fmla="*/ 53 h 60"/>
                <a:gd name="T104" fmla="*/ 7779 w 8594"/>
                <a:gd name="T105" fmla="*/ 58 h 60"/>
                <a:gd name="T106" fmla="*/ 7358 w 8594"/>
                <a:gd name="T107" fmla="*/ 54 h 60"/>
                <a:gd name="T108" fmla="*/ 6692 w 8594"/>
                <a:gd name="T109" fmla="*/ 49 h 60"/>
                <a:gd name="T110" fmla="*/ 5792 w 8594"/>
                <a:gd name="T111" fmla="*/ 53 h 60"/>
                <a:gd name="T112" fmla="*/ 5390 w 8594"/>
                <a:gd name="T113" fmla="*/ 47 h 60"/>
                <a:gd name="T114" fmla="*/ 5194 w 8594"/>
                <a:gd name="T115" fmla="*/ 51 h 60"/>
                <a:gd name="T116" fmla="*/ 4559 w 8594"/>
                <a:gd name="T117" fmla="*/ 53 h 60"/>
                <a:gd name="T118" fmla="*/ 4226 w 8594"/>
                <a:gd name="T119" fmla="*/ 58 h 60"/>
                <a:gd name="T120" fmla="*/ 4010 w 8594"/>
                <a:gd name="T121" fmla="*/ 60 h 60"/>
                <a:gd name="T122" fmla="*/ 3858 w 8594"/>
                <a:gd name="T123" fmla="*/ 3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594" h="60">
                  <a:moveTo>
                    <a:pt x="4248" y="14"/>
                  </a:moveTo>
                  <a:lnTo>
                    <a:pt x="4248" y="14"/>
                  </a:lnTo>
                  <a:lnTo>
                    <a:pt x="4246" y="14"/>
                  </a:lnTo>
                  <a:lnTo>
                    <a:pt x="4248" y="14"/>
                  </a:lnTo>
                  <a:lnTo>
                    <a:pt x="4248" y="14"/>
                  </a:lnTo>
                  <a:close/>
                  <a:moveTo>
                    <a:pt x="5299" y="30"/>
                  </a:moveTo>
                  <a:lnTo>
                    <a:pt x="5299" y="30"/>
                  </a:lnTo>
                  <a:lnTo>
                    <a:pt x="5241" y="31"/>
                  </a:lnTo>
                  <a:lnTo>
                    <a:pt x="5247" y="31"/>
                  </a:lnTo>
                  <a:lnTo>
                    <a:pt x="5190" y="32"/>
                  </a:lnTo>
                  <a:cubicBezTo>
                    <a:pt x="5225" y="33"/>
                    <a:pt x="5248" y="35"/>
                    <a:pt x="5199" y="36"/>
                  </a:cubicBezTo>
                  <a:cubicBezTo>
                    <a:pt x="5203" y="36"/>
                    <a:pt x="5189" y="35"/>
                    <a:pt x="5206" y="34"/>
                  </a:cubicBezTo>
                  <a:cubicBezTo>
                    <a:pt x="5173" y="33"/>
                    <a:pt x="5101" y="32"/>
                    <a:pt x="5120" y="35"/>
                  </a:cubicBezTo>
                  <a:cubicBezTo>
                    <a:pt x="5183" y="32"/>
                    <a:pt x="5134" y="39"/>
                    <a:pt x="5184" y="36"/>
                  </a:cubicBezTo>
                  <a:cubicBezTo>
                    <a:pt x="5157" y="38"/>
                    <a:pt x="5131" y="38"/>
                    <a:pt x="5106" y="38"/>
                  </a:cubicBezTo>
                  <a:cubicBezTo>
                    <a:pt x="5132" y="37"/>
                    <a:pt x="5100" y="35"/>
                    <a:pt x="5061" y="34"/>
                  </a:cubicBezTo>
                  <a:cubicBezTo>
                    <a:pt x="5044" y="35"/>
                    <a:pt x="4997" y="34"/>
                    <a:pt x="4969" y="35"/>
                  </a:cubicBezTo>
                  <a:cubicBezTo>
                    <a:pt x="4979" y="37"/>
                    <a:pt x="4954" y="38"/>
                    <a:pt x="5001" y="38"/>
                  </a:cubicBezTo>
                  <a:cubicBezTo>
                    <a:pt x="4984" y="39"/>
                    <a:pt x="4957" y="39"/>
                    <a:pt x="4928" y="38"/>
                  </a:cubicBezTo>
                  <a:cubicBezTo>
                    <a:pt x="4940" y="38"/>
                    <a:pt x="4960" y="38"/>
                    <a:pt x="4959" y="37"/>
                  </a:cubicBezTo>
                  <a:cubicBezTo>
                    <a:pt x="4940" y="35"/>
                    <a:pt x="4917" y="35"/>
                    <a:pt x="4905" y="35"/>
                  </a:cubicBezTo>
                  <a:lnTo>
                    <a:pt x="4876" y="35"/>
                  </a:lnTo>
                  <a:cubicBezTo>
                    <a:pt x="4879" y="35"/>
                    <a:pt x="4881" y="35"/>
                    <a:pt x="4883" y="36"/>
                  </a:cubicBezTo>
                  <a:lnTo>
                    <a:pt x="4851" y="37"/>
                  </a:lnTo>
                  <a:cubicBezTo>
                    <a:pt x="4894" y="36"/>
                    <a:pt x="4871" y="38"/>
                    <a:pt x="4870" y="39"/>
                  </a:cubicBezTo>
                  <a:cubicBezTo>
                    <a:pt x="4871" y="37"/>
                    <a:pt x="4842" y="39"/>
                    <a:pt x="4827" y="39"/>
                  </a:cubicBezTo>
                  <a:lnTo>
                    <a:pt x="4860" y="41"/>
                  </a:lnTo>
                  <a:cubicBezTo>
                    <a:pt x="4844" y="42"/>
                    <a:pt x="4805" y="40"/>
                    <a:pt x="4813" y="42"/>
                  </a:cubicBezTo>
                  <a:cubicBezTo>
                    <a:pt x="4881" y="43"/>
                    <a:pt x="4907" y="42"/>
                    <a:pt x="4969" y="42"/>
                  </a:cubicBezTo>
                  <a:lnTo>
                    <a:pt x="4944" y="40"/>
                  </a:lnTo>
                  <a:cubicBezTo>
                    <a:pt x="5014" y="39"/>
                    <a:pt x="4987" y="43"/>
                    <a:pt x="5065" y="43"/>
                  </a:cubicBezTo>
                  <a:cubicBezTo>
                    <a:pt x="5098" y="41"/>
                    <a:pt x="5183" y="42"/>
                    <a:pt x="5184" y="39"/>
                  </a:cubicBezTo>
                  <a:cubicBezTo>
                    <a:pt x="5174" y="40"/>
                    <a:pt x="5233" y="42"/>
                    <a:pt x="5260" y="40"/>
                  </a:cubicBezTo>
                  <a:cubicBezTo>
                    <a:pt x="5289" y="38"/>
                    <a:pt x="5379" y="37"/>
                    <a:pt x="5352" y="36"/>
                  </a:cubicBezTo>
                  <a:cubicBezTo>
                    <a:pt x="5328" y="36"/>
                    <a:pt x="5295" y="37"/>
                    <a:pt x="5276" y="36"/>
                  </a:cubicBezTo>
                  <a:lnTo>
                    <a:pt x="5322" y="35"/>
                  </a:lnTo>
                  <a:lnTo>
                    <a:pt x="5292" y="33"/>
                  </a:lnTo>
                  <a:cubicBezTo>
                    <a:pt x="5308" y="34"/>
                    <a:pt x="5306" y="32"/>
                    <a:pt x="5299" y="30"/>
                  </a:cubicBezTo>
                  <a:close/>
                  <a:moveTo>
                    <a:pt x="5493" y="27"/>
                  </a:moveTo>
                  <a:lnTo>
                    <a:pt x="5493" y="27"/>
                  </a:lnTo>
                  <a:cubicBezTo>
                    <a:pt x="5524" y="32"/>
                    <a:pt x="5557" y="36"/>
                    <a:pt x="5700" y="35"/>
                  </a:cubicBezTo>
                  <a:lnTo>
                    <a:pt x="5689" y="35"/>
                  </a:lnTo>
                  <a:cubicBezTo>
                    <a:pt x="5761" y="38"/>
                    <a:pt x="5829" y="32"/>
                    <a:pt x="5916" y="35"/>
                  </a:cubicBezTo>
                  <a:cubicBezTo>
                    <a:pt x="5874" y="36"/>
                    <a:pt x="5876" y="36"/>
                    <a:pt x="5829" y="40"/>
                  </a:cubicBezTo>
                  <a:lnTo>
                    <a:pt x="5875" y="39"/>
                  </a:lnTo>
                  <a:cubicBezTo>
                    <a:pt x="5862" y="41"/>
                    <a:pt x="5907" y="40"/>
                    <a:pt x="5941" y="40"/>
                  </a:cubicBezTo>
                  <a:lnTo>
                    <a:pt x="5911" y="43"/>
                  </a:lnTo>
                  <a:cubicBezTo>
                    <a:pt x="5891" y="42"/>
                    <a:pt x="5839" y="42"/>
                    <a:pt x="5841" y="43"/>
                  </a:cubicBezTo>
                  <a:cubicBezTo>
                    <a:pt x="5852" y="42"/>
                    <a:pt x="5772" y="39"/>
                    <a:pt x="5729" y="40"/>
                  </a:cubicBezTo>
                  <a:cubicBezTo>
                    <a:pt x="5733" y="42"/>
                    <a:pt x="5825" y="41"/>
                    <a:pt x="5784" y="44"/>
                  </a:cubicBezTo>
                  <a:cubicBezTo>
                    <a:pt x="5820" y="43"/>
                    <a:pt x="5825" y="45"/>
                    <a:pt x="5862" y="44"/>
                  </a:cubicBezTo>
                  <a:cubicBezTo>
                    <a:pt x="5826" y="45"/>
                    <a:pt x="5853" y="47"/>
                    <a:pt x="5827" y="48"/>
                  </a:cubicBezTo>
                  <a:lnTo>
                    <a:pt x="5888" y="47"/>
                  </a:lnTo>
                  <a:cubicBezTo>
                    <a:pt x="5890" y="48"/>
                    <a:pt x="5798" y="49"/>
                    <a:pt x="5849" y="51"/>
                  </a:cubicBezTo>
                  <a:cubicBezTo>
                    <a:pt x="5874" y="50"/>
                    <a:pt x="5940" y="52"/>
                    <a:pt x="5941" y="49"/>
                  </a:cubicBezTo>
                  <a:lnTo>
                    <a:pt x="5943" y="50"/>
                  </a:lnTo>
                  <a:cubicBezTo>
                    <a:pt x="5989" y="51"/>
                    <a:pt x="5963" y="47"/>
                    <a:pt x="6020" y="48"/>
                  </a:cubicBezTo>
                  <a:cubicBezTo>
                    <a:pt x="6021" y="47"/>
                    <a:pt x="6010" y="47"/>
                    <a:pt x="5989" y="47"/>
                  </a:cubicBezTo>
                  <a:cubicBezTo>
                    <a:pt x="5972" y="47"/>
                    <a:pt x="5969" y="49"/>
                    <a:pt x="5934" y="49"/>
                  </a:cubicBezTo>
                  <a:cubicBezTo>
                    <a:pt x="5918" y="47"/>
                    <a:pt x="5977" y="49"/>
                    <a:pt x="5952" y="46"/>
                  </a:cubicBezTo>
                  <a:cubicBezTo>
                    <a:pt x="5940" y="45"/>
                    <a:pt x="5858" y="48"/>
                    <a:pt x="5884" y="44"/>
                  </a:cubicBezTo>
                  <a:lnTo>
                    <a:pt x="5931" y="45"/>
                  </a:lnTo>
                  <a:cubicBezTo>
                    <a:pt x="5932" y="43"/>
                    <a:pt x="5965" y="43"/>
                    <a:pt x="5964" y="41"/>
                  </a:cubicBezTo>
                  <a:cubicBezTo>
                    <a:pt x="5993" y="40"/>
                    <a:pt x="6019" y="43"/>
                    <a:pt x="6048" y="41"/>
                  </a:cubicBezTo>
                  <a:cubicBezTo>
                    <a:pt x="6060" y="40"/>
                    <a:pt x="6039" y="37"/>
                    <a:pt x="6087" y="38"/>
                  </a:cubicBezTo>
                  <a:cubicBezTo>
                    <a:pt x="6124" y="41"/>
                    <a:pt x="6234" y="41"/>
                    <a:pt x="6276" y="40"/>
                  </a:cubicBezTo>
                  <a:lnTo>
                    <a:pt x="6312" y="39"/>
                  </a:lnTo>
                  <a:cubicBezTo>
                    <a:pt x="6309" y="38"/>
                    <a:pt x="6243" y="39"/>
                    <a:pt x="6266" y="38"/>
                  </a:cubicBezTo>
                  <a:lnTo>
                    <a:pt x="6322" y="37"/>
                  </a:lnTo>
                  <a:lnTo>
                    <a:pt x="6318" y="38"/>
                  </a:lnTo>
                  <a:cubicBezTo>
                    <a:pt x="6337" y="38"/>
                    <a:pt x="6356" y="37"/>
                    <a:pt x="6373" y="37"/>
                  </a:cubicBezTo>
                  <a:cubicBezTo>
                    <a:pt x="6355" y="38"/>
                    <a:pt x="6315" y="38"/>
                    <a:pt x="6323" y="40"/>
                  </a:cubicBezTo>
                  <a:cubicBezTo>
                    <a:pt x="6349" y="40"/>
                    <a:pt x="6353" y="41"/>
                    <a:pt x="6377" y="41"/>
                  </a:cubicBezTo>
                  <a:cubicBezTo>
                    <a:pt x="6372" y="41"/>
                    <a:pt x="6368" y="41"/>
                    <a:pt x="6368" y="41"/>
                  </a:cubicBezTo>
                  <a:cubicBezTo>
                    <a:pt x="6422" y="42"/>
                    <a:pt x="6420" y="39"/>
                    <a:pt x="6433" y="38"/>
                  </a:cubicBezTo>
                  <a:cubicBezTo>
                    <a:pt x="6487" y="36"/>
                    <a:pt x="6379" y="36"/>
                    <a:pt x="6386" y="33"/>
                  </a:cubicBezTo>
                  <a:lnTo>
                    <a:pt x="6543" y="32"/>
                  </a:lnTo>
                  <a:cubicBezTo>
                    <a:pt x="6529" y="33"/>
                    <a:pt x="6516" y="34"/>
                    <a:pt x="6521" y="35"/>
                  </a:cubicBezTo>
                  <a:cubicBezTo>
                    <a:pt x="6559" y="36"/>
                    <a:pt x="6522" y="36"/>
                    <a:pt x="6576" y="36"/>
                  </a:cubicBezTo>
                  <a:cubicBezTo>
                    <a:pt x="6572" y="33"/>
                    <a:pt x="6644" y="35"/>
                    <a:pt x="6682" y="33"/>
                  </a:cubicBezTo>
                  <a:cubicBezTo>
                    <a:pt x="6700" y="34"/>
                    <a:pt x="6704" y="34"/>
                    <a:pt x="6665" y="34"/>
                  </a:cubicBezTo>
                  <a:cubicBezTo>
                    <a:pt x="6669" y="36"/>
                    <a:pt x="6721" y="36"/>
                    <a:pt x="6740" y="36"/>
                  </a:cubicBezTo>
                  <a:lnTo>
                    <a:pt x="6781" y="35"/>
                  </a:lnTo>
                  <a:cubicBezTo>
                    <a:pt x="6765" y="34"/>
                    <a:pt x="6772" y="32"/>
                    <a:pt x="6806" y="32"/>
                  </a:cubicBezTo>
                  <a:lnTo>
                    <a:pt x="6808" y="31"/>
                  </a:lnTo>
                  <a:cubicBezTo>
                    <a:pt x="6752" y="31"/>
                    <a:pt x="6666" y="28"/>
                    <a:pt x="6631" y="30"/>
                  </a:cubicBezTo>
                  <a:lnTo>
                    <a:pt x="6641" y="29"/>
                  </a:lnTo>
                  <a:cubicBezTo>
                    <a:pt x="6577" y="28"/>
                    <a:pt x="6502" y="33"/>
                    <a:pt x="6472" y="29"/>
                  </a:cubicBezTo>
                  <a:cubicBezTo>
                    <a:pt x="6475" y="28"/>
                    <a:pt x="6459" y="29"/>
                    <a:pt x="6460" y="27"/>
                  </a:cubicBezTo>
                  <a:lnTo>
                    <a:pt x="6413" y="28"/>
                  </a:lnTo>
                  <a:lnTo>
                    <a:pt x="6423" y="27"/>
                  </a:lnTo>
                  <a:lnTo>
                    <a:pt x="6343" y="28"/>
                  </a:lnTo>
                  <a:lnTo>
                    <a:pt x="6345" y="27"/>
                  </a:lnTo>
                  <a:lnTo>
                    <a:pt x="6253" y="32"/>
                  </a:lnTo>
                  <a:cubicBezTo>
                    <a:pt x="6253" y="33"/>
                    <a:pt x="6255" y="33"/>
                    <a:pt x="6242" y="34"/>
                  </a:cubicBezTo>
                  <a:cubicBezTo>
                    <a:pt x="6230" y="34"/>
                    <a:pt x="6220" y="34"/>
                    <a:pt x="6211" y="34"/>
                  </a:cubicBezTo>
                  <a:cubicBezTo>
                    <a:pt x="6211" y="34"/>
                    <a:pt x="6211" y="34"/>
                    <a:pt x="6211" y="34"/>
                  </a:cubicBezTo>
                  <a:lnTo>
                    <a:pt x="6211" y="34"/>
                  </a:lnTo>
                  <a:cubicBezTo>
                    <a:pt x="6191" y="34"/>
                    <a:pt x="6178" y="32"/>
                    <a:pt x="6154" y="32"/>
                  </a:cubicBezTo>
                  <a:lnTo>
                    <a:pt x="6229" y="32"/>
                  </a:lnTo>
                  <a:cubicBezTo>
                    <a:pt x="6235" y="30"/>
                    <a:pt x="6228" y="29"/>
                    <a:pt x="6192" y="27"/>
                  </a:cubicBezTo>
                  <a:cubicBezTo>
                    <a:pt x="6207" y="27"/>
                    <a:pt x="6213" y="26"/>
                    <a:pt x="6195" y="26"/>
                  </a:cubicBezTo>
                  <a:cubicBezTo>
                    <a:pt x="6192" y="26"/>
                    <a:pt x="6146" y="27"/>
                    <a:pt x="6163" y="28"/>
                  </a:cubicBezTo>
                  <a:cubicBezTo>
                    <a:pt x="6092" y="29"/>
                    <a:pt x="5978" y="25"/>
                    <a:pt x="5870" y="28"/>
                  </a:cubicBezTo>
                  <a:cubicBezTo>
                    <a:pt x="5947" y="26"/>
                    <a:pt x="5808" y="25"/>
                    <a:pt x="5894" y="25"/>
                  </a:cubicBezTo>
                  <a:cubicBezTo>
                    <a:pt x="5834" y="22"/>
                    <a:pt x="5842" y="27"/>
                    <a:pt x="5781" y="27"/>
                  </a:cubicBezTo>
                  <a:cubicBezTo>
                    <a:pt x="5776" y="26"/>
                    <a:pt x="5814" y="27"/>
                    <a:pt x="5828" y="25"/>
                  </a:cubicBezTo>
                  <a:cubicBezTo>
                    <a:pt x="5727" y="24"/>
                    <a:pt x="5657" y="29"/>
                    <a:pt x="5558" y="29"/>
                  </a:cubicBezTo>
                  <a:lnTo>
                    <a:pt x="5554" y="27"/>
                  </a:lnTo>
                  <a:lnTo>
                    <a:pt x="5493" y="27"/>
                  </a:lnTo>
                  <a:close/>
                  <a:moveTo>
                    <a:pt x="7145" y="32"/>
                  </a:moveTo>
                  <a:lnTo>
                    <a:pt x="7145" y="32"/>
                  </a:lnTo>
                  <a:cubicBezTo>
                    <a:pt x="7151" y="32"/>
                    <a:pt x="7153" y="31"/>
                    <a:pt x="7153" y="31"/>
                  </a:cubicBezTo>
                  <a:cubicBezTo>
                    <a:pt x="7028" y="36"/>
                    <a:pt x="6926" y="37"/>
                    <a:pt x="6859" y="36"/>
                  </a:cubicBezTo>
                  <a:cubicBezTo>
                    <a:pt x="6872" y="38"/>
                    <a:pt x="6932" y="40"/>
                    <a:pt x="6961" y="41"/>
                  </a:cubicBezTo>
                  <a:lnTo>
                    <a:pt x="6936" y="43"/>
                  </a:lnTo>
                  <a:lnTo>
                    <a:pt x="6920" y="41"/>
                  </a:lnTo>
                  <a:lnTo>
                    <a:pt x="6876" y="43"/>
                  </a:lnTo>
                  <a:cubicBezTo>
                    <a:pt x="6888" y="44"/>
                    <a:pt x="6924" y="44"/>
                    <a:pt x="6947" y="45"/>
                  </a:cubicBezTo>
                  <a:lnTo>
                    <a:pt x="7046" y="41"/>
                  </a:lnTo>
                  <a:lnTo>
                    <a:pt x="6986" y="40"/>
                  </a:lnTo>
                  <a:cubicBezTo>
                    <a:pt x="7002" y="40"/>
                    <a:pt x="7082" y="40"/>
                    <a:pt x="7114" y="40"/>
                  </a:cubicBezTo>
                  <a:cubicBezTo>
                    <a:pt x="7115" y="38"/>
                    <a:pt x="7060" y="37"/>
                    <a:pt x="7053" y="39"/>
                  </a:cubicBezTo>
                  <a:cubicBezTo>
                    <a:pt x="7047" y="37"/>
                    <a:pt x="7110" y="38"/>
                    <a:pt x="7070" y="36"/>
                  </a:cubicBezTo>
                  <a:cubicBezTo>
                    <a:pt x="7117" y="34"/>
                    <a:pt x="7193" y="36"/>
                    <a:pt x="7228" y="37"/>
                  </a:cubicBezTo>
                  <a:lnTo>
                    <a:pt x="7234" y="39"/>
                  </a:lnTo>
                  <a:cubicBezTo>
                    <a:pt x="7272" y="41"/>
                    <a:pt x="7260" y="36"/>
                    <a:pt x="7305" y="38"/>
                  </a:cubicBezTo>
                  <a:cubicBezTo>
                    <a:pt x="7249" y="38"/>
                    <a:pt x="7315" y="41"/>
                    <a:pt x="7270" y="41"/>
                  </a:cubicBezTo>
                  <a:cubicBezTo>
                    <a:pt x="7284" y="42"/>
                    <a:pt x="7270" y="44"/>
                    <a:pt x="7315" y="44"/>
                  </a:cubicBezTo>
                  <a:cubicBezTo>
                    <a:pt x="7352" y="40"/>
                    <a:pt x="7362" y="46"/>
                    <a:pt x="7398" y="43"/>
                  </a:cubicBezTo>
                  <a:cubicBezTo>
                    <a:pt x="7421" y="44"/>
                    <a:pt x="7372" y="45"/>
                    <a:pt x="7418" y="46"/>
                  </a:cubicBezTo>
                  <a:cubicBezTo>
                    <a:pt x="7472" y="44"/>
                    <a:pt x="7469" y="43"/>
                    <a:pt x="7472" y="40"/>
                  </a:cubicBezTo>
                  <a:cubicBezTo>
                    <a:pt x="7422" y="39"/>
                    <a:pt x="7416" y="43"/>
                    <a:pt x="7375" y="42"/>
                  </a:cubicBezTo>
                  <a:lnTo>
                    <a:pt x="7456" y="38"/>
                  </a:lnTo>
                  <a:cubicBezTo>
                    <a:pt x="7441" y="38"/>
                    <a:pt x="7430" y="38"/>
                    <a:pt x="7421" y="38"/>
                  </a:cubicBezTo>
                  <a:cubicBezTo>
                    <a:pt x="7437" y="38"/>
                    <a:pt x="7451" y="37"/>
                    <a:pt x="7463" y="36"/>
                  </a:cubicBezTo>
                  <a:lnTo>
                    <a:pt x="7482" y="35"/>
                  </a:lnTo>
                  <a:cubicBezTo>
                    <a:pt x="7436" y="35"/>
                    <a:pt x="7395" y="35"/>
                    <a:pt x="7388" y="34"/>
                  </a:cubicBezTo>
                  <a:lnTo>
                    <a:pt x="7394" y="32"/>
                  </a:lnTo>
                  <a:cubicBezTo>
                    <a:pt x="7378" y="31"/>
                    <a:pt x="7352" y="32"/>
                    <a:pt x="7339" y="33"/>
                  </a:cubicBezTo>
                  <a:cubicBezTo>
                    <a:pt x="7299" y="33"/>
                    <a:pt x="7258" y="34"/>
                    <a:pt x="7249" y="33"/>
                  </a:cubicBezTo>
                  <a:lnTo>
                    <a:pt x="7264" y="32"/>
                  </a:lnTo>
                  <a:lnTo>
                    <a:pt x="7145" y="32"/>
                  </a:lnTo>
                  <a:close/>
                  <a:moveTo>
                    <a:pt x="7784" y="39"/>
                  </a:moveTo>
                  <a:lnTo>
                    <a:pt x="7784" y="39"/>
                  </a:lnTo>
                  <a:lnTo>
                    <a:pt x="7795" y="40"/>
                  </a:lnTo>
                  <a:lnTo>
                    <a:pt x="7764" y="41"/>
                  </a:lnTo>
                  <a:cubicBezTo>
                    <a:pt x="7709" y="41"/>
                    <a:pt x="7664" y="37"/>
                    <a:pt x="7614" y="40"/>
                  </a:cubicBezTo>
                  <a:cubicBezTo>
                    <a:pt x="7591" y="39"/>
                    <a:pt x="7578" y="37"/>
                    <a:pt x="7566" y="36"/>
                  </a:cubicBezTo>
                  <a:lnTo>
                    <a:pt x="7597" y="36"/>
                  </a:lnTo>
                  <a:cubicBezTo>
                    <a:pt x="7737" y="32"/>
                    <a:pt x="7670" y="41"/>
                    <a:pt x="7784" y="39"/>
                  </a:cubicBezTo>
                  <a:close/>
                  <a:moveTo>
                    <a:pt x="4385" y="43"/>
                  </a:moveTo>
                  <a:lnTo>
                    <a:pt x="4385" y="43"/>
                  </a:lnTo>
                  <a:cubicBezTo>
                    <a:pt x="4401" y="40"/>
                    <a:pt x="4455" y="40"/>
                    <a:pt x="4458" y="38"/>
                  </a:cubicBezTo>
                  <a:cubicBezTo>
                    <a:pt x="4462" y="37"/>
                    <a:pt x="4450" y="37"/>
                    <a:pt x="4437" y="37"/>
                  </a:cubicBezTo>
                  <a:lnTo>
                    <a:pt x="4392" y="36"/>
                  </a:lnTo>
                  <a:cubicBezTo>
                    <a:pt x="4391" y="37"/>
                    <a:pt x="4388" y="37"/>
                    <a:pt x="4383" y="37"/>
                  </a:cubicBezTo>
                  <a:cubicBezTo>
                    <a:pt x="4399" y="38"/>
                    <a:pt x="4409" y="38"/>
                    <a:pt x="4403" y="40"/>
                  </a:cubicBezTo>
                  <a:cubicBezTo>
                    <a:pt x="4362" y="37"/>
                    <a:pt x="4366" y="42"/>
                    <a:pt x="4322" y="42"/>
                  </a:cubicBezTo>
                  <a:cubicBezTo>
                    <a:pt x="4308" y="43"/>
                    <a:pt x="4371" y="43"/>
                    <a:pt x="4385" y="43"/>
                  </a:cubicBezTo>
                  <a:close/>
                  <a:moveTo>
                    <a:pt x="4129" y="37"/>
                  </a:moveTo>
                  <a:lnTo>
                    <a:pt x="4129" y="37"/>
                  </a:lnTo>
                  <a:lnTo>
                    <a:pt x="4138" y="35"/>
                  </a:lnTo>
                  <a:lnTo>
                    <a:pt x="4112" y="35"/>
                  </a:lnTo>
                  <a:cubicBezTo>
                    <a:pt x="4115" y="36"/>
                    <a:pt x="4118" y="37"/>
                    <a:pt x="4129" y="37"/>
                  </a:cubicBezTo>
                  <a:close/>
                  <a:moveTo>
                    <a:pt x="4049" y="35"/>
                  </a:moveTo>
                  <a:lnTo>
                    <a:pt x="4049" y="35"/>
                  </a:lnTo>
                  <a:lnTo>
                    <a:pt x="4053" y="35"/>
                  </a:lnTo>
                  <a:lnTo>
                    <a:pt x="4025" y="34"/>
                  </a:lnTo>
                  <a:cubicBezTo>
                    <a:pt x="4029" y="35"/>
                    <a:pt x="4036" y="35"/>
                    <a:pt x="4049" y="35"/>
                  </a:cubicBezTo>
                  <a:close/>
                  <a:moveTo>
                    <a:pt x="4812" y="35"/>
                  </a:moveTo>
                  <a:lnTo>
                    <a:pt x="4812" y="35"/>
                  </a:lnTo>
                  <a:cubicBezTo>
                    <a:pt x="4808" y="35"/>
                    <a:pt x="4804" y="35"/>
                    <a:pt x="4802" y="35"/>
                  </a:cubicBezTo>
                  <a:lnTo>
                    <a:pt x="4812" y="35"/>
                  </a:lnTo>
                  <a:close/>
                  <a:moveTo>
                    <a:pt x="4778" y="37"/>
                  </a:moveTo>
                  <a:lnTo>
                    <a:pt x="4778" y="37"/>
                  </a:lnTo>
                  <a:cubicBezTo>
                    <a:pt x="4817" y="38"/>
                    <a:pt x="4808" y="37"/>
                    <a:pt x="4814" y="36"/>
                  </a:cubicBezTo>
                  <a:lnTo>
                    <a:pt x="4773" y="36"/>
                  </a:lnTo>
                  <a:cubicBezTo>
                    <a:pt x="4778" y="36"/>
                    <a:pt x="4781" y="37"/>
                    <a:pt x="4778" y="37"/>
                  </a:cubicBezTo>
                  <a:close/>
                  <a:moveTo>
                    <a:pt x="4729" y="29"/>
                  </a:moveTo>
                  <a:lnTo>
                    <a:pt x="4729" y="29"/>
                  </a:lnTo>
                  <a:lnTo>
                    <a:pt x="4523" y="28"/>
                  </a:lnTo>
                  <a:cubicBezTo>
                    <a:pt x="4643" y="33"/>
                    <a:pt x="4728" y="36"/>
                    <a:pt x="4527" y="37"/>
                  </a:cubicBezTo>
                  <a:lnTo>
                    <a:pt x="4514" y="37"/>
                  </a:lnTo>
                  <a:cubicBezTo>
                    <a:pt x="4540" y="38"/>
                    <a:pt x="4586" y="38"/>
                    <a:pt x="4628" y="37"/>
                  </a:cubicBezTo>
                  <a:cubicBezTo>
                    <a:pt x="4662" y="35"/>
                    <a:pt x="4773" y="29"/>
                    <a:pt x="4772" y="28"/>
                  </a:cubicBezTo>
                  <a:cubicBezTo>
                    <a:pt x="4760" y="27"/>
                    <a:pt x="4742" y="28"/>
                    <a:pt x="4720" y="28"/>
                  </a:cubicBezTo>
                  <a:lnTo>
                    <a:pt x="4729" y="29"/>
                  </a:lnTo>
                  <a:close/>
                  <a:moveTo>
                    <a:pt x="348" y="40"/>
                  </a:moveTo>
                  <a:lnTo>
                    <a:pt x="348" y="40"/>
                  </a:lnTo>
                  <a:cubicBezTo>
                    <a:pt x="352" y="40"/>
                    <a:pt x="354" y="40"/>
                    <a:pt x="356" y="40"/>
                  </a:cubicBezTo>
                  <a:cubicBezTo>
                    <a:pt x="354" y="40"/>
                    <a:pt x="356" y="40"/>
                    <a:pt x="348" y="40"/>
                  </a:cubicBezTo>
                  <a:close/>
                  <a:moveTo>
                    <a:pt x="3713" y="39"/>
                  </a:moveTo>
                  <a:lnTo>
                    <a:pt x="3713" y="39"/>
                  </a:lnTo>
                  <a:lnTo>
                    <a:pt x="3699" y="40"/>
                  </a:lnTo>
                  <a:lnTo>
                    <a:pt x="3706" y="39"/>
                  </a:lnTo>
                  <a:lnTo>
                    <a:pt x="3671" y="39"/>
                  </a:lnTo>
                  <a:lnTo>
                    <a:pt x="3656" y="39"/>
                  </a:lnTo>
                  <a:cubicBezTo>
                    <a:pt x="3658" y="39"/>
                    <a:pt x="3660" y="39"/>
                    <a:pt x="3661" y="39"/>
                  </a:cubicBezTo>
                  <a:lnTo>
                    <a:pt x="3650" y="38"/>
                  </a:lnTo>
                  <a:cubicBezTo>
                    <a:pt x="3622" y="40"/>
                    <a:pt x="3552" y="42"/>
                    <a:pt x="3532" y="43"/>
                  </a:cubicBezTo>
                  <a:cubicBezTo>
                    <a:pt x="3505" y="44"/>
                    <a:pt x="3473" y="44"/>
                    <a:pt x="3452" y="44"/>
                  </a:cubicBezTo>
                  <a:cubicBezTo>
                    <a:pt x="3471" y="44"/>
                    <a:pt x="3496" y="44"/>
                    <a:pt x="3489" y="43"/>
                  </a:cubicBezTo>
                  <a:cubicBezTo>
                    <a:pt x="3450" y="42"/>
                    <a:pt x="3431" y="39"/>
                    <a:pt x="3365" y="41"/>
                  </a:cubicBezTo>
                  <a:lnTo>
                    <a:pt x="3404" y="41"/>
                  </a:lnTo>
                  <a:lnTo>
                    <a:pt x="3316" y="45"/>
                  </a:lnTo>
                  <a:cubicBezTo>
                    <a:pt x="3286" y="44"/>
                    <a:pt x="3360" y="43"/>
                    <a:pt x="3372" y="42"/>
                  </a:cubicBezTo>
                  <a:cubicBezTo>
                    <a:pt x="3304" y="44"/>
                    <a:pt x="3247" y="39"/>
                    <a:pt x="3216" y="42"/>
                  </a:cubicBezTo>
                  <a:cubicBezTo>
                    <a:pt x="3211" y="40"/>
                    <a:pt x="3204" y="37"/>
                    <a:pt x="3159" y="37"/>
                  </a:cubicBezTo>
                  <a:cubicBezTo>
                    <a:pt x="3191" y="40"/>
                    <a:pt x="3132" y="39"/>
                    <a:pt x="3159" y="41"/>
                  </a:cubicBezTo>
                  <a:cubicBezTo>
                    <a:pt x="3143" y="42"/>
                    <a:pt x="3109" y="41"/>
                    <a:pt x="3106" y="42"/>
                  </a:cubicBezTo>
                  <a:lnTo>
                    <a:pt x="3110" y="41"/>
                  </a:lnTo>
                  <a:cubicBezTo>
                    <a:pt x="3034" y="38"/>
                    <a:pt x="3009" y="43"/>
                    <a:pt x="2976" y="45"/>
                  </a:cubicBezTo>
                  <a:cubicBezTo>
                    <a:pt x="2885" y="46"/>
                    <a:pt x="2843" y="45"/>
                    <a:pt x="2768" y="45"/>
                  </a:cubicBezTo>
                  <a:cubicBezTo>
                    <a:pt x="2765" y="44"/>
                    <a:pt x="2745" y="40"/>
                    <a:pt x="2715" y="40"/>
                  </a:cubicBezTo>
                  <a:cubicBezTo>
                    <a:pt x="2701" y="42"/>
                    <a:pt x="2633" y="43"/>
                    <a:pt x="2626" y="45"/>
                  </a:cubicBezTo>
                  <a:cubicBezTo>
                    <a:pt x="2680" y="46"/>
                    <a:pt x="2670" y="43"/>
                    <a:pt x="2702" y="43"/>
                  </a:cubicBezTo>
                  <a:cubicBezTo>
                    <a:pt x="2729" y="45"/>
                    <a:pt x="2705" y="45"/>
                    <a:pt x="2741" y="46"/>
                  </a:cubicBezTo>
                  <a:cubicBezTo>
                    <a:pt x="2712" y="46"/>
                    <a:pt x="2608" y="48"/>
                    <a:pt x="2576" y="46"/>
                  </a:cubicBezTo>
                  <a:lnTo>
                    <a:pt x="2587" y="45"/>
                  </a:lnTo>
                  <a:cubicBezTo>
                    <a:pt x="2536" y="44"/>
                    <a:pt x="2526" y="39"/>
                    <a:pt x="2441" y="42"/>
                  </a:cubicBezTo>
                  <a:lnTo>
                    <a:pt x="2400" y="43"/>
                  </a:lnTo>
                  <a:cubicBezTo>
                    <a:pt x="2402" y="43"/>
                    <a:pt x="2402" y="43"/>
                    <a:pt x="2403" y="43"/>
                  </a:cubicBezTo>
                  <a:cubicBezTo>
                    <a:pt x="2336" y="43"/>
                    <a:pt x="2354" y="40"/>
                    <a:pt x="2280" y="42"/>
                  </a:cubicBezTo>
                  <a:cubicBezTo>
                    <a:pt x="2286" y="42"/>
                    <a:pt x="2283" y="42"/>
                    <a:pt x="2288" y="42"/>
                  </a:cubicBezTo>
                  <a:cubicBezTo>
                    <a:pt x="2246" y="40"/>
                    <a:pt x="2204" y="43"/>
                    <a:pt x="2172" y="44"/>
                  </a:cubicBezTo>
                  <a:cubicBezTo>
                    <a:pt x="2153" y="42"/>
                    <a:pt x="2177" y="42"/>
                    <a:pt x="2189" y="40"/>
                  </a:cubicBezTo>
                  <a:cubicBezTo>
                    <a:pt x="2115" y="40"/>
                    <a:pt x="2035" y="43"/>
                    <a:pt x="1989" y="45"/>
                  </a:cubicBezTo>
                  <a:lnTo>
                    <a:pt x="1941" y="44"/>
                  </a:lnTo>
                  <a:cubicBezTo>
                    <a:pt x="1969" y="43"/>
                    <a:pt x="2004" y="41"/>
                    <a:pt x="1995" y="40"/>
                  </a:cubicBezTo>
                  <a:cubicBezTo>
                    <a:pt x="1969" y="41"/>
                    <a:pt x="1974" y="42"/>
                    <a:pt x="1937" y="41"/>
                  </a:cubicBezTo>
                  <a:cubicBezTo>
                    <a:pt x="1943" y="40"/>
                    <a:pt x="1959" y="39"/>
                    <a:pt x="1976" y="37"/>
                  </a:cubicBezTo>
                  <a:cubicBezTo>
                    <a:pt x="1900" y="35"/>
                    <a:pt x="1959" y="42"/>
                    <a:pt x="1905" y="38"/>
                  </a:cubicBezTo>
                  <a:cubicBezTo>
                    <a:pt x="1881" y="38"/>
                    <a:pt x="1867" y="40"/>
                    <a:pt x="1865" y="41"/>
                  </a:cubicBezTo>
                  <a:lnTo>
                    <a:pt x="1821" y="39"/>
                  </a:lnTo>
                  <a:cubicBezTo>
                    <a:pt x="1816" y="41"/>
                    <a:pt x="1762" y="41"/>
                    <a:pt x="1727" y="42"/>
                  </a:cubicBezTo>
                  <a:cubicBezTo>
                    <a:pt x="1722" y="42"/>
                    <a:pt x="1755" y="44"/>
                    <a:pt x="1769" y="43"/>
                  </a:cubicBezTo>
                  <a:cubicBezTo>
                    <a:pt x="1766" y="44"/>
                    <a:pt x="1728" y="45"/>
                    <a:pt x="1704" y="45"/>
                  </a:cubicBezTo>
                  <a:cubicBezTo>
                    <a:pt x="1695" y="41"/>
                    <a:pt x="1546" y="46"/>
                    <a:pt x="1574" y="41"/>
                  </a:cubicBezTo>
                  <a:cubicBezTo>
                    <a:pt x="1466" y="42"/>
                    <a:pt x="1313" y="43"/>
                    <a:pt x="1241" y="44"/>
                  </a:cubicBezTo>
                  <a:cubicBezTo>
                    <a:pt x="1218" y="43"/>
                    <a:pt x="1170" y="43"/>
                    <a:pt x="1198" y="41"/>
                  </a:cubicBezTo>
                  <a:cubicBezTo>
                    <a:pt x="1111" y="41"/>
                    <a:pt x="1066" y="45"/>
                    <a:pt x="979" y="44"/>
                  </a:cubicBezTo>
                  <a:cubicBezTo>
                    <a:pt x="972" y="44"/>
                    <a:pt x="1018" y="44"/>
                    <a:pt x="1015" y="43"/>
                  </a:cubicBezTo>
                  <a:cubicBezTo>
                    <a:pt x="958" y="44"/>
                    <a:pt x="912" y="41"/>
                    <a:pt x="824" y="42"/>
                  </a:cubicBezTo>
                  <a:cubicBezTo>
                    <a:pt x="839" y="42"/>
                    <a:pt x="843" y="41"/>
                    <a:pt x="845" y="41"/>
                  </a:cubicBezTo>
                  <a:cubicBezTo>
                    <a:pt x="847" y="41"/>
                    <a:pt x="809" y="42"/>
                    <a:pt x="786" y="43"/>
                  </a:cubicBezTo>
                  <a:cubicBezTo>
                    <a:pt x="773" y="42"/>
                    <a:pt x="803" y="42"/>
                    <a:pt x="796" y="42"/>
                  </a:cubicBezTo>
                  <a:cubicBezTo>
                    <a:pt x="626" y="40"/>
                    <a:pt x="496" y="45"/>
                    <a:pt x="327" y="44"/>
                  </a:cubicBezTo>
                  <a:cubicBezTo>
                    <a:pt x="376" y="44"/>
                    <a:pt x="394" y="42"/>
                    <a:pt x="394" y="41"/>
                  </a:cubicBezTo>
                  <a:lnTo>
                    <a:pt x="347" y="41"/>
                  </a:lnTo>
                  <a:cubicBezTo>
                    <a:pt x="329" y="42"/>
                    <a:pt x="293" y="42"/>
                    <a:pt x="263" y="43"/>
                  </a:cubicBezTo>
                  <a:cubicBezTo>
                    <a:pt x="260" y="42"/>
                    <a:pt x="245" y="42"/>
                    <a:pt x="260" y="41"/>
                  </a:cubicBezTo>
                  <a:cubicBezTo>
                    <a:pt x="167" y="38"/>
                    <a:pt x="114" y="45"/>
                    <a:pt x="0" y="44"/>
                  </a:cubicBezTo>
                  <a:lnTo>
                    <a:pt x="138" y="39"/>
                  </a:lnTo>
                  <a:lnTo>
                    <a:pt x="104" y="37"/>
                  </a:lnTo>
                  <a:lnTo>
                    <a:pt x="165" y="35"/>
                  </a:lnTo>
                  <a:cubicBezTo>
                    <a:pt x="129" y="33"/>
                    <a:pt x="97" y="36"/>
                    <a:pt x="92" y="34"/>
                  </a:cubicBezTo>
                  <a:cubicBezTo>
                    <a:pt x="100" y="34"/>
                    <a:pt x="119" y="34"/>
                    <a:pt x="119" y="33"/>
                  </a:cubicBezTo>
                  <a:cubicBezTo>
                    <a:pt x="84" y="32"/>
                    <a:pt x="82" y="34"/>
                    <a:pt x="55" y="34"/>
                  </a:cubicBezTo>
                  <a:cubicBezTo>
                    <a:pt x="125" y="30"/>
                    <a:pt x="260" y="31"/>
                    <a:pt x="333" y="30"/>
                  </a:cubicBezTo>
                  <a:cubicBezTo>
                    <a:pt x="345" y="30"/>
                    <a:pt x="324" y="31"/>
                    <a:pt x="322" y="31"/>
                  </a:cubicBezTo>
                  <a:cubicBezTo>
                    <a:pt x="351" y="31"/>
                    <a:pt x="369" y="32"/>
                    <a:pt x="407" y="32"/>
                  </a:cubicBezTo>
                  <a:cubicBezTo>
                    <a:pt x="430" y="30"/>
                    <a:pt x="389" y="30"/>
                    <a:pt x="371" y="30"/>
                  </a:cubicBezTo>
                  <a:cubicBezTo>
                    <a:pt x="373" y="29"/>
                    <a:pt x="382" y="29"/>
                    <a:pt x="403" y="29"/>
                  </a:cubicBezTo>
                  <a:cubicBezTo>
                    <a:pt x="408" y="31"/>
                    <a:pt x="516" y="30"/>
                    <a:pt x="543" y="32"/>
                  </a:cubicBezTo>
                  <a:cubicBezTo>
                    <a:pt x="653" y="32"/>
                    <a:pt x="525" y="27"/>
                    <a:pt x="633" y="28"/>
                  </a:cubicBezTo>
                  <a:lnTo>
                    <a:pt x="665" y="30"/>
                  </a:lnTo>
                  <a:cubicBezTo>
                    <a:pt x="727" y="29"/>
                    <a:pt x="808" y="27"/>
                    <a:pt x="878" y="28"/>
                  </a:cubicBezTo>
                  <a:lnTo>
                    <a:pt x="864" y="28"/>
                  </a:lnTo>
                  <a:cubicBezTo>
                    <a:pt x="854" y="29"/>
                    <a:pt x="870" y="29"/>
                    <a:pt x="877" y="30"/>
                  </a:cubicBezTo>
                  <a:cubicBezTo>
                    <a:pt x="931" y="31"/>
                    <a:pt x="979" y="28"/>
                    <a:pt x="1011" y="30"/>
                  </a:cubicBezTo>
                  <a:cubicBezTo>
                    <a:pt x="1072" y="28"/>
                    <a:pt x="1173" y="26"/>
                    <a:pt x="1243" y="25"/>
                  </a:cubicBezTo>
                  <a:cubicBezTo>
                    <a:pt x="1262" y="28"/>
                    <a:pt x="1152" y="28"/>
                    <a:pt x="1123" y="30"/>
                  </a:cubicBezTo>
                  <a:lnTo>
                    <a:pt x="1187" y="30"/>
                  </a:lnTo>
                  <a:cubicBezTo>
                    <a:pt x="1147" y="30"/>
                    <a:pt x="1132" y="31"/>
                    <a:pt x="1108" y="32"/>
                  </a:cubicBezTo>
                  <a:cubicBezTo>
                    <a:pt x="1164" y="33"/>
                    <a:pt x="1182" y="30"/>
                    <a:pt x="1235" y="30"/>
                  </a:cubicBezTo>
                  <a:cubicBezTo>
                    <a:pt x="1231" y="30"/>
                    <a:pt x="1238" y="31"/>
                    <a:pt x="1262" y="31"/>
                  </a:cubicBezTo>
                  <a:lnTo>
                    <a:pt x="1269" y="29"/>
                  </a:lnTo>
                  <a:cubicBezTo>
                    <a:pt x="1269" y="29"/>
                    <a:pt x="1272" y="29"/>
                    <a:pt x="1280" y="29"/>
                  </a:cubicBezTo>
                  <a:lnTo>
                    <a:pt x="1373" y="28"/>
                  </a:lnTo>
                  <a:cubicBezTo>
                    <a:pt x="1353" y="27"/>
                    <a:pt x="1352" y="26"/>
                    <a:pt x="1328" y="26"/>
                  </a:cubicBezTo>
                  <a:cubicBezTo>
                    <a:pt x="1337" y="27"/>
                    <a:pt x="1316" y="27"/>
                    <a:pt x="1292" y="27"/>
                  </a:cubicBezTo>
                  <a:cubicBezTo>
                    <a:pt x="1313" y="26"/>
                    <a:pt x="1269" y="26"/>
                    <a:pt x="1269" y="25"/>
                  </a:cubicBezTo>
                  <a:cubicBezTo>
                    <a:pt x="1318" y="25"/>
                    <a:pt x="1377" y="25"/>
                    <a:pt x="1409" y="24"/>
                  </a:cubicBezTo>
                  <a:lnTo>
                    <a:pt x="1419" y="26"/>
                  </a:lnTo>
                  <a:lnTo>
                    <a:pt x="1546" y="26"/>
                  </a:lnTo>
                  <a:lnTo>
                    <a:pt x="1536" y="27"/>
                  </a:lnTo>
                  <a:cubicBezTo>
                    <a:pt x="1591" y="27"/>
                    <a:pt x="1646" y="26"/>
                    <a:pt x="1695" y="28"/>
                  </a:cubicBezTo>
                  <a:cubicBezTo>
                    <a:pt x="1745" y="26"/>
                    <a:pt x="1807" y="24"/>
                    <a:pt x="1848" y="22"/>
                  </a:cubicBezTo>
                  <a:cubicBezTo>
                    <a:pt x="1869" y="20"/>
                    <a:pt x="1993" y="25"/>
                    <a:pt x="2049" y="21"/>
                  </a:cubicBezTo>
                  <a:cubicBezTo>
                    <a:pt x="2052" y="22"/>
                    <a:pt x="2010" y="23"/>
                    <a:pt x="1991" y="24"/>
                  </a:cubicBezTo>
                  <a:cubicBezTo>
                    <a:pt x="2028" y="24"/>
                    <a:pt x="2058" y="22"/>
                    <a:pt x="2070" y="24"/>
                  </a:cubicBezTo>
                  <a:cubicBezTo>
                    <a:pt x="1986" y="23"/>
                    <a:pt x="2074" y="26"/>
                    <a:pt x="2037" y="27"/>
                  </a:cubicBezTo>
                  <a:cubicBezTo>
                    <a:pt x="2076" y="27"/>
                    <a:pt x="2117" y="26"/>
                    <a:pt x="2136" y="25"/>
                  </a:cubicBezTo>
                  <a:cubicBezTo>
                    <a:pt x="2073" y="25"/>
                    <a:pt x="2158" y="22"/>
                    <a:pt x="2094" y="23"/>
                  </a:cubicBezTo>
                  <a:cubicBezTo>
                    <a:pt x="2144" y="21"/>
                    <a:pt x="2211" y="20"/>
                    <a:pt x="2270" y="21"/>
                  </a:cubicBezTo>
                  <a:cubicBezTo>
                    <a:pt x="2270" y="22"/>
                    <a:pt x="2277" y="22"/>
                    <a:pt x="2299" y="23"/>
                  </a:cubicBezTo>
                  <a:lnTo>
                    <a:pt x="2317" y="21"/>
                  </a:lnTo>
                  <a:cubicBezTo>
                    <a:pt x="2344" y="21"/>
                    <a:pt x="2263" y="23"/>
                    <a:pt x="2319" y="23"/>
                  </a:cubicBezTo>
                  <a:cubicBezTo>
                    <a:pt x="2376" y="21"/>
                    <a:pt x="2491" y="25"/>
                    <a:pt x="2516" y="20"/>
                  </a:cubicBezTo>
                  <a:cubicBezTo>
                    <a:pt x="2560" y="22"/>
                    <a:pt x="2433" y="22"/>
                    <a:pt x="2499" y="24"/>
                  </a:cubicBezTo>
                  <a:cubicBezTo>
                    <a:pt x="2461" y="26"/>
                    <a:pt x="2408" y="24"/>
                    <a:pt x="2396" y="26"/>
                  </a:cubicBezTo>
                  <a:cubicBezTo>
                    <a:pt x="2433" y="26"/>
                    <a:pt x="2409" y="28"/>
                    <a:pt x="2433" y="28"/>
                  </a:cubicBezTo>
                  <a:lnTo>
                    <a:pt x="2475" y="27"/>
                  </a:lnTo>
                  <a:lnTo>
                    <a:pt x="2466" y="27"/>
                  </a:lnTo>
                  <a:cubicBezTo>
                    <a:pt x="2536" y="24"/>
                    <a:pt x="2647" y="25"/>
                    <a:pt x="2737" y="25"/>
                  </a:cubicBezTo>
                  <a:cubicBezTo>
                    <a:pt x="2812" y="22"/>
                    <a:pt x="2865" y="19"/>
                    <a:pt x="2956" y="19"/>
                  </a:cubicBezTo>
                  <a:cubicBezTo>
                    <a:pt x="2929" y="20"/>
                    <a:pt x="3031" y="20"/>
                    <a:pt x="2974" y="23"/>
                  </a:cubicBezTo>
                  <a:cubicBezTo>
                    <a:pt x="3016" y="24"/>
                    <a:pt x="3058" y="22"/>
                    <a:pt x="3058" y="21"/>
                  </a:cubicBezTo>
                  <a:cubicBezTo>
                    <a:pt x="3021" y="21"/>
                    <a:pt x="3045" y="21"/>
                    <a:pt x="3014" y="21"/>
                  </a:cubicBezTo>
                  <a:cubicBezTo>
                    <a:pt x="3035" y="19"/>
                    <a:pt x="3084" y="19"/>
                    <a:pt x="3104" y="20"/>
                  </a:cubicBezTo>
                  <a:cubicBezTo>
                    <a:pt x="3094" y="20"/>
                    <a:pt x="3098" y="20"/>
                    <a:pt x="3096" y="21"/>
                  </a:cubicBezTo>
                  <a:cubicBezTo>
                    <a:pt x="3140" y="21"/>
                    <a:pt x="3117" y="19"/>
                    <a:pt x="3149" y="19"/>
                  </a:cubicBezTo>
                  <a:cubicBezTo>
                    <a:pt x="3159" y="20"/>
                    <a:pt x="3220" y="19"/>
                    <a:pt x="3249" y="20"/>
                  </a:cubicBezTo>
                  <a:lnTo>
                    <a:pt x="3291" y="17"/>
                  </a:lnTo>
                  <a:cubicBezTo>
                    <a:pt x="3268" y="19"/>
                    <a:pt x="3332" y="18"/>
                    <a:pt x="3338" y="19"/>
                  </a:cubicBezTo>
                  <a:cubicBezTo>
                    <a:pt x="3369" y="18"/>
                    <a:pt x="3394" y="16"/>
                    <a:pt x="3440" y="16"/>
                  </a:cubicBezTo>
                  <a:cubicBezTo>
                    <a:pt x="3421" y="17"/>
                    <a:pt x="3483" y="17"/>
                    <a:pt x="3483" y="19"/>
                  </a:cubicBezTo>
                  <a:cubicBezTo>
                    <a:pt x="3562" y="21"/>
                    <a:pt x="3614" y="14"/>
                    <a:pt x="3689" y="17"/>
                  </a:cubicBezTo>
                  <a:cubicBezTo>
                    <a:pt x="3687" y="17"/>
                    <a:pt x="3672" y="18"/>
                    <a:pt x="3694" y="19"/>
                  </a:cubicBezTo>
                  <a:cubicBezTo>
                    <a:pt x="3711" y="18"/>
                    <a:pt x="3741" y="18"/>
                    <a:pt x="3760" y="18"/>
                  </a:cubicBezTo>
                  <a:lnTo>
                    <a:pt x="3759" y="18"/>
                  </a:lnTo>
                  <a:lnTo>
                    <a:pt x="3760" y="18"/>
                  </a:lnTo>
                  <a:cubicBezTo>
                    <a:pt x="3769" y="18"/>
                    <a:pt x="3775" y="18"/>
                    <a:pt x="3775" y="17"/>
                  </a:cubicBezTo>
                  <a:cubicBezTo>
                    <a:pt x="3807" y="15"/>
                    <a:pt x="3823" y="14"/>
                    <a:pt x="3885" y="12"/>
                  </a:cubicBezTo>
                  <a:cubicBezTo>
                    <a:pt x="3881" y="10"/>
                    <a:pt x="3828" y="11"/>
                    <a:pt x="3805" y="12"/>
                  </a:cubicBezTo>
                  <a:lnTo>
                    <a:pt x="3786" y="14"/>
                  </a:lnTo>
                  <a:cubicBezTo>
                    <a:pt x="3767" y="11"/>
                    <a:pt x="3730" y="14"/>
                    <a:pt x="3715" y="13"/>
                  </a:cubicBezTo>
                  <a:cubicBezTo>
                    <a:pt x="3753" y="10"/>
                    <a:pt x="3860" y="11"/>
                    <a:pt x="3924" y="8"/>
                  </a:cubicBezTo>
                  <a:cubicBezTo>
                    <a:pt x="3885" y="6"/>
                    <a:pt x="3800" y="5"/>
                    <a:pt x="3725" y="6"/>
                  </a:cubicBezTo>
                  <a:lnTo>
                    <a:pt x="3758" y="7"/>
                  </a:lnTo>
                  <a:lnTo>
                    <a:pt x="3719" y="7"/>
                  </a:lnTo>
                  <a:lnTo>
                    <a:pt x="3757" y="9"/>
                  </a:lnTo>
                  <a:lnTo>
                    <a:pt x="3654" y="9"/>
                  </a:lnTo>
                  <a:cubicBezTo>
                    <a:pt x="3693" y="9"/>
                    <a:pt x="3709" y="12"/>
                    <a:pt x="3687" y="11"/>
                  </a:cubicBezTo>
                  <a:cubicBezTo>
                    <a:pt x="3643" y="10"/>
                    <a:pt x="3641" y="13"/>
                    <a:pt x="3608" y="13"/>
                  </a:cubicBezTo>
                  <a:cubicBezTo>
                    <a:pt x="3626" y="13"/>
                    <a:pt x="3650" y="13"/>
                    <a:pt x="3635" y="14"/>
                  </a:cubicBezTo>
                  <a:cubicBezTo>
                    <a:pt x="3569" y="12"/>
                    <a:pt x="3551" y="13"/>
                    <a:pt x="3492" y="11"/>
                  </a:cubicBezTo>
                  <a:cubicBezTo>
                    <a:pt x="3499" y="14"/>
                    <a:pt x="3417" y="11"/>
                    <a:pt x="3408" y="14"/>
                  </a:cubicBezTo>
                  <a:lnTo>
                    <a:pt x="3436" y="14"/>
                  </a:lnTo>
                  <a:lnTo>
                    <a:pt x="3377" y="16"/>
                  </a:lnTo>
                  <a:cubicBezTo>
                    <a:pt x="3323" y="14"/>
                    <a:pt x="3425" y="14"/>
                    <a:pt x="3343" y="12"/>
                  </a:cubicBezTo>
                  <a:cubicBezTo>
                    <a:pt x="3266" y="12"/>
                    <a:pt x="3268" y="15"/>
                    <a:pt x="3208" y="15"/>
                  </a:cubicBezTo>
                  <a:cubicBezTo>
                    <a:pt x="3228" y="14"/>
                    <a:pt x="3276" y="12"/>
                    <a:pt x="3324" y="12"/>
                  </a:cubicBezTo>
                  <a:lnTo>
                    <a:pt x="3295" y="11"/>
                  </a:lnTo>
                  <a:cubicBezTo>
                    <a:pt x="3310" y="10"/>
                    <a:pt x="3377" y="10"/>
                    <a:pt x="3410" y="10"/>
                  </a:cubicBezTo>
                  <a:cubicBezTo>
                    <a:pt x="3355" y="12"/>
                    <a:pt x="3436" y="11"/>
                    <a:pt x="3461" y="12"/>
                  </a:cubicBezTo>
                  <a:cubicBezTo>
                    <a:pt x="3466" y="10"/>
                    <a:pt x="3431" y="11"/>
                    <a:pt x="3472" y="9"/>
                  </a:cubicBezTo>
                  <a:cubicBezTo>
                    <a:pt x="3433" y="9"/>
                    <a:pt x="3427" y="9"/>
                    <a:pt x="3378" y="9"/>
                  </a:cubicBezTo>
                  <a:cubicBezTo>
                    <a:pt x="3485" y="9"/>
                    <a:pt x="3474" y="3"/>
                    <a:pt x="3568" y="4"/>
                  </a:cubicBezTo>
                  <a:cubicBezTo>
                    <a:pt x="3525" y="4"/>
                    <a:pt x="3584" y="6"/>
                    <a:pt x="3589" y="7"/>
                  </a:cubicBezTo>
                  <a:lnTo>
                    <a:pt x="3667" y="6"/>
                  </a:lnTo>
                  <a:lnTo>
                    <a:pt x="3652" y="4"/>
                  </a:lnTo>
                  <a:cubicBezTo>
                    <a:pt x="3707" y="3"/>
                    <a:pt x="3726" y="8"/>
                    <a:pt x="3789" y="5"/>
                  </a:cubicBezTo>
                  <a:cubicBezTo>
                    <a:pt x="3797" y="4"/>
                    <a:pt x="3733" y="4"/>
                    <a:pt x="3745" y="4"/>
                  </a:cubicBezTo>
                  <a:cubicBezTo>
                    <a:pt x="3831" y="3"/>
                    <a:pt x="3862" y="6"/>
                    <a:pt x="3939" y="8"/>
                  </a:cubicBezTo>
                  <a:cubicBezTo>
                    <a:pt x="3944" y="7"/>
                    <a:pt x="3943" y="6"/>
                    <a:pt x="3970" y="4"/>
                  </a:cubicBezTo>
                  <a:cubicBezTo>
                    <a:pt x="3961" y="6"/>
                    <a:pt x="3981" y="7"/>
                    <a:pt x="3951" y="8"/>
                  </a:cubicBezTo>
                  <a:cubicBezTo>
                    <a:pt x="3976" y="8"/>
                    <a:pt x="4007" y="7"/>
                    <a:pt x="4029" y="7"/>
                  </a:cubicBezTo>
                  <a:cubicBezTo>
                    <a:pt x="3976" y="6"/>
                    <a:pt x="4051" y="4"/>
                    <a:pt x="4061" y="4"/>
                  </a:cubicBezTo>
                  <a:cubicBezTo>
                    <a:pt x="4089" y="4"/>
                    <a:pt x="4053" y="5"/>
                    <a:pt x="4036" y="5"/>
                  </a:cubicBezTo>
                  <a:cubicBezTo>
                    <a:pt x="4058" y="6"/>
                    <a:pt x="4084" y="8"/>
                    <a:pt x="4097" y="6"/>
                  </a:cubicBezTo>
                  <a:cubicBezTo>
                    <a:pt x="4098" y="7"/>
                    <a:pt x="4035" y="10"/>
                    <a:pt x="3994" y="11"/>
                  </a:cubicBezTo>
                  <a:lnTo>
                    <a:pt x="4021" y="11"/>
                  </a:lnTo>
                  <a:cubicBezTo>
                    <a:pt x="4002" y="12"/>
                    <a:pt x="3999" y="12"/>
                    <a:pt x="3971" y="11"/>
                  </a:cubicBezTo>
                  <a:cubicBezTo>
                    <a:pt x="3998" y="13"/>
                    <a:pt x="3995" y="14"/>
                    <a:pt x="3989" y="15"/>
                  </a:cubicBezTo>
                  <a:cubicBezTo>
                    <a:pt x="3986" y="15"/>
                    <a:pt x="3991" y="15"/>
                    <a:pt x="3988" y="15"/>
                  </a:cubicBezTo>
                  <a:cubicBezTo>
                    <a:pt x="3966" y="14"/>
                    <a:pt x="3949" y="15"/>
                    <a:pt x="3954" y="16"/>
                  </a:cubicBezTo>
                  <a:cubicBezTo>
                    <a:pt x="3934" y="18"/>
                    <a:pt x="3985" y="17"/>
                    <a:pt x="4000" y="18"/>
                  </a:cubicBezTo>
                  <a:lnTo>
                    <a:pt x="4033" y="18"/>
                  </a:lnTo>
                  <a:lnTo>
                    <a:pt x="4149" y="10"/>
                  </a:lnTo>
                  <a:cubicBezTo>
                    <a:pt x="4198" y="9"/>
                    <a:pt x="4220" y="11"/>
                    <a:pt x="4257" y="12"/>
                  </a:cubicBezTo>
                  <a:lnTo>
                    <a:pt x="4267" y="10"/>
                  </a:lnTo>
                  <a:cubicBezTo>
                    <a:pt x="4310" y="10"/>
                    <a:pt x="4351" y="11"/>
                    <a:pt x="4323" y="13"/>
                  </a:cubicBezTo>
                  <a:cubicBezTo>
                    <a:pt x="4322" y="13"/>
                    <a:pt x="4316" y="13"/>
                    <a:pt x="4307" y="13"/>
                  </a:cubicBezTo>
                  <a:cubicBezTo>
                    <a:pt x="4305" y="13"/>
                    <a:pt x="4303" y="13"/>
                    <a:pt x="4301" y="13"/>
                  </a:cubicBezTo>
                  <a:lnTo>
                    <a:pt x="4298" y="14"/>
                  </a:lnTo>
                  <a:lnTo>
                    <a:pt x="4376" y="12"/>
                  </a:lnTo>
                  <a:cubicBezTo>
                    <a:pt x="4298" y="15"/>
                    <a:pt x="4372" y="16"/>
                    <a:pt x="4359" y="19"/>
                  </a:cubicBezTo>
                  <a:lnTo>
                    <a:pt x="4438" y="18"/>
                  </a:lnTo>
                  <a:cubicBezTo>
                    <a:pt x="4390" y="17"/>
                    <a:pt x="4437" y="16"/>
                    <a:pt x="4454" y="16"/>
                  </a:cubicBezTo>
                  <a:cubicBezTo>
                    <a:pt x="4458" y="18"/>
                    <a:pt x="4517" y="16"/>
                    <a:pt x="4545" y="16"/>
                  </a:cubicBezTo>
                  <a:lnTo>
                    <a:pt x="4543" y="16"/>
                  </a:lnTo>
                  <a:cubicBezTo>
                    <a:pt x="4568" y="17"/>
                    <a:pt x="4613" y="17"/>
                    <a:pt x="4645" y="16"/>
                  </a:cubicBezTo>
                  <a:cubicBezTo>
                    <a:pt x="4643" y="16"/>
                    <a:pt x="4684" y="12"/>
                    <a:pt x="4704" y="10"/>
                  </a:cubicBezTo>
                  <a:cubicBezTo>
                    <a:pt x="4649" y="10"/>
                    <a:pt x="4682" y="9"/>
                    <a:pt x="4677" y="8"/>
                  </a:cubicBezTo>
                  <a:cubicBezTo>
                    <a:pt x="4683" y="8"/>
                    <a:pt x="4693" y="8"/>
                    <a:pt x="4694" y="8"/>
                  </a:cubicBezTo>
                  <a:cubicBezTo>
                    <a:pt x="4702" y="7"/>
                    <a:pt x="4684" y="7"/>
                    <a:pt x="4682" y="6"/>
                  </a:cubicBezTo>
                  <a:cubicBezTo>
                    <a:pt x="4624" y="7"/>
                    <a:pt x="4564" y="8"/>
                    <a:pt x="4541" y="10"/>
                  </a:cubicBezTo>
                  <a:cubicBezTo>
                    <a:pt x="4558" y="12"/>
                    <a:pt x="4571" y="9"/>
                    <a:pt x="4591" y="10"/>
                  </a:cubicBezTo>
                  <a:cubicBezTo>
                    <a:pt x="4562" y="12"/>
                    <a:pt x="4525" y="11"/>
                    <a:pt x="4477" y="11"/>
                  </a:cubicBezTo>
                  <a:lnTo>
                    <a:pt x="4461" y="10"/>
                  </a:lnTo>
                  <a:lnTo>
                    <a:pt x="4412" y="11"/>
                  </a:lnTo>
                  <a:cubicBezTo>
                    <a:pt x="4432" y="10"/>
                    <a:pt x="4420" y="8"/>
                    <a:pt x="4471" y="8"/>
                  </a:cubicBezTo>
                  <a:cubicBezTo>
                    <a:pt x="4465" y="6"/>
                    <a:pt x="4421" y="8"/>
                    <a:pt x="4389" y="8"/>
                  </a:cubicBezTo>
                  <a:lnTo>
                    <a:pt x="4373" y="10"/>
                  </a:lnTo>
                  <a:cubicBezTo>
                    <a:pt x="4380" y="9"/>
                    <a:pt x="4313" y="9"/>
                    <a:pt x="4360" y="7"/>
                  </a:cubicBezTo>
                  <a:lnTo>
                    <a:pt x="4438" y="5"/>
                  </a:lnTo>
                  <a:lnTo>
                    <a:pt x="4416" y="4"/>
                  </a:lnTo>
                  <a:lnTo>
                    <a:pt x="4481" y="4"/>
                  </a:lnTo>
                  <a:lnTo>
                    <a:pt x="4466" y="4"/>
                  </a:lnTo>
                  <a:cubicBezTo>
                    <a:pt x="4571" y="4"/>
                    <a:pt x="4497" y="8"/>
                    <a:pt x="4603" y="6"/>
                  </a:cubicBezTo>
                  <a:cubicBezTo>
                    <a:pt x="4636" y="4"/>
                    <a:pt x="4671" y="4"/>
                    <a:pt x="4736" y="4"/>
                  </a:cubicBezTo>
                  <a:cubicBezTo>
                    <a:pt x="4689" y="4"/>
                    <a:pt x="4731" y="5"/>
                    <a:pt x="4714" y="7"/>
                  </a:cubicBezTo>
                  <a:cubicBezTo>
                    <a:pt x="4761" y="8"/>
                    <a:pt x="4777" y="6"/>
                    <a:pt x="4802" y="4"/>
                  </a:cubicBezTo>
                  <a:cubicBezTo>
                    <a:pt x="4814" y="6"/>
                    <a:pt x="4823" y="7"/>
                    <a:pt x="4780" y="7"/>
                  </a:cubicBezTo>
                  <a:cubicBezTo>
                    <a:pt x="4775" y="10"/>
                    <a:pt x="4837" y="6"/>
                    <a:pt x="4840" y="9"/>
                  </a:cubicBezTo>
                  <a:cubicBezTo>
                    <a:pt x="4982" y="9"/>
                    <a:pt x="4954" y="0"/>
                    <a:pt x="5119" y="4"/>
                  </a:cubicBezTo>
                  <a:lnTo>
                    <a:pt x="5113" y="4"/>
                  </a:lnTo>
                  <a:cubicBezTo>
                    <a:pt x="5218" y="4"/>
                    <a:pt x="5279" y="4"/>
                    <a:pt x="5376" y="4"/>
                  </a:cubicBezTo>
                  <a:lnTo>
                    <a:pt x="5452" y="6"/>
                  </a:lnTo>
                  <a:cubicBezTo>
                    <a:pt x="5435" y="6"/>
                    <a:pt x="5389" y="9"/>
                    <a:pt x="5411" y="10"/>
                  </a:cubicBezTo>
                  <a:cubicBezTo>
                    <a:pt x="5373" y="7"/>
                    <a:pt x="5334" y="8"/>
                    <a:pt x="5294" y="7"/>
                  </a:cubicBezTo>
                  <a:cubicBezTo>
                    <a:pt x="5290" y="7"/>
                    <a:pt x="5306" y="8"/>
                    <a:pt x="5313" y="9"/>
                  </a:cubicBezTo>
                  <a:cubicBezTo>
                    <a:pt x="5289" y="9"/>
                    <a:pt x="5277" y="7"/>
                    <a:pt x="5245" y="8"/>
                  </a:cubicBezTo>
                  <a:cubicBezTo>
                    <a:pt x="5246" y="8"/>
                    <a:pt x="5281" y="9"/>
                    <a:pt x="5255" y="9"/>
                  </a:cubicBezTo>
                  <a:lnTo>
                    <a:pt x="5211" y="8"/>
                  </a:lnTo>
                  <a:cubicBezTo>
                    <a:pt x="5153" y="9"/>
                    <a:pt x="5183" y="12"/>
                    <a:pt x="5114" y="11"/>
                  </a:cubicBezTo>
                  <a:cubicBezTo>
                    <a:pt x="5127" y="10"/>
                    <a:pt x="5153" y="7"/>
                    <a:pt x="5180" y="7"/>
                  </a:cubicBezTo>
                  <a:cubicBezTo>
                    <a:pt x="5148" y="6"/>
                    <a:pt x="5221" y="6"/>
                    <a:pt x="5193" y="5"/>
                  </a:cubicBezTo>
                  <a:cubicBezTo>
                    <a:pt x="5148" y="7"/>
                    <a:pt x="5126" y="5"/>
                    <a:pt x="5066" y="7"/>
                  </a:cubicBezTo>
                  <a:cubicBezTo>
                    <a:pt x="5073" y="7"/>
                    <a:pt x="5075" y="6"/>
                    <a:pt x="5090" y="6"/>
                  </a:cubicBezTo>
                  <a:lnTo>
                    <a:pt x="5003" y="5"/>
                  </a:lnTo>
                  <a:cubicBezTo>
                    <a:pt x="5024" y="6"/>
                    <a:pt x="4931" y="7"/>
                    <a:pt x="4939" y="9"/>
                  </a:cubicBezTo>
                  <a:cubicBezTo>
                    <a:pt x="5032" y="10"/>
                    <a:pt x="5005" y="8"/>
                    <a:pt x="5110" y="9"/>
                  </a:cubicBezTo>
                  <a:cubicBezTo>
                    <a:pt x="5080" y="10"/>
                    <a:pt x="5042" y="12"/>
                    <a:pt x="5024" y="14"/>
                  </a:cubicBezTo>
                  <a:cubicBezTo>
                    <a:pt x="5023" y="14"/>
                    <a:pt x="5021" y="14"/>
                    <a:pt x="5018" y="14"/>
                  </a:cubicBezTo>
                  <a:cubicBezTo>
                    <a:pt x="5002" y="16"/>
                    <a:pt x="5018" y="17"/>
                    <a:pt x="5018" y="21"/>
                  </a:cubicBezTo>
                  <a:cubicBezTo>
                    <a:pt x="5066" y="18"/>
                    <a:pt x="5098" y="20"/>
                    <a:pt x="5155" y="19"/>
                  </a:cubicBezTo>
                  <a:cubicBezTo>
                    <a:pt x="5166" y="16"/>
                    <a:pt x="5122" y="16"/>
                    <a:pt x="5094" y="16"/>
                  </a:cubicBezTo>
                  <a:lnTo>
                    <a:pt x="5144" y="15"/>
                  </a:lnTo>
                  <a:lnTo>
                    <a:pt x="5134" y="16"/>
                  </a:lnTo>
                  <a:lnTo>
                    <a:pt x="5261" y="17"/>
                  </a:lnTo>
                  <a:cubicBezTo>
                    <a:pt x="5237" y="17"/>
                    <a:pt x="5229" y="18"/>
                    <a:pt x="5216" y="19"/>
                  </a:cubicBezTo>
                  <a:cubicBezTo>
                    <a:pt x="5233" y="19"/>
                    <a:pt x="5249" y="19"/>
                    <a:pt x="5266" y="20"/>
                  </a:cubicBezTo>
                  <a:cubicBezTo>
                    <a:pt x="5262" y="18"/>
                    <a:pt x="5265" y="17"/>
                    <a:pt x="5281" y="17"/>
                  </a:cubicBezTo>
                  <a:cubicBezTo>
                    <a:pt x="5362" y="17"/>
                    <a:pt x="5408" y="19"/>
                    <a:pt x="5438" y="21"/>
                  </a:cubicBezTo>
                  <a:lnTo>
                    <a:pt x="5447" y="21"/>
                  </a:lnTo>
                  <a:cubicBezTo>
                    <a:pt x="5434" y="19"/>
                    <a:pt x="5505" y="17"/>
                    <a:pt x="5531" y="15"/>
                  </a:cubicBezTo>
                  <a:cubicBezTo>
                    <a:pt x="5530" y="17"/>
                    <a:pt x="5573" y="16"/>
                    <a:pt x="5596" y="17"/>
                  </a:cubicBezTo>
                  <a:cubicBezTo>
                    <a:pt x="5609" y="15"/>
                    <a:pt x="5592" y="12"/>
                    <a:pt x="5564" y="10"/>
                  </a:cubicBezTo>
                  <a:cubicBezTo>
                    <a:pt x="5508" y="12"/>
                    <a:pt x="5533" y="12"/>
                    <a:pt x="5507" y="15"/>
                  </a:cubicBezTo>
                  <a:lnTo>
                    <a:pt x="5418" y="17"/>
                  </a:lnTo>
                  <a:lnTo>
                    <a:pt x="5438" y="15"/>
                  </a:lnTo>
                  <a:cubicBezTo>
                    <a:pt x="5394" y="15"/>
                    <a:pt x="5351" y="17"/>
                    <a:pt x="5354" y="15"/>
                  </a:cubicBezTo>
                  <a:cubicBezTo>
                    <a:pt x="5378" y="13"/>
                    <a:pt x="5416" y="14"/>
                    <a:pt x="5439" y="12"/>
                  </a:cubicBezTo>
                  <a:lnTo>
                    <a:pt x="5410" y="11"/>
                  </a:lnTo>
                  <a:cubicBezTo>
                    <a:pt x="5462" y="9"/>
                    <a:pt x="5437" y="14"/>
                    <a:pt x="5499" y="12"/>
                  </a:cubicBezTo>
                  <a:cubicBezTo>
                    <a:pt x="5476" y="10"/>
                    <a:pt x="5505" y="12"/>
                    <a:pt x="5532" y="10"/>
                  </a:cubicBezTo>
                  <a:cubicBezTo>
                    <a:pt x="5510" y="9"/>
                    <a:pt x="5422" y="11"/>
                    <a:pt x="5440" y="7"/>
                  </a:cubicBezTo>
                  <a:cubicBezTo>
                    <a:pt x="5473" y="6"/>
                    <a:pt x="5550" y="12"/>
                    <a:pt x="5593" y="8"/>
                  </a:cubicBezTo>
                  <a:lnTo>
                    <a:pt x="5590" y="8"/>
                  </a:lnTo>
                  <a:cubicBezTo>
                    <a:pt x="5654" y="9"/>
                    <a:pt x="5676" y="7"/>
                    <a:pt x="5700" y="5"/>
                  </a:cubicBezTo>
                  <a:cubicBezTo>
                    <a:pt x="5727" y="7"/>
                    <a:pt x="5764" y="5"/>
                    <a:pt x="5793" y="5"/>
                  </a:cubicBezTo>
                  <a:lnTo>
                    <a:pt x="5793" y="6"/>
                  </a:lnTo>
                  <a:lnTo>
                    <a:pt x="5834" y="5"/>
                  </a:lnTo>
                  <a:cubicBezTo>
                    <a:pt x="5814" y="7"/>
                    <a:pt x="5786" y="5"/>
                    <a:pt x="5750" y="6"/>
                  </a:cubicBezTo>
                  <a:lnTo>
                    <a:pt x="5755" y="8"/>
                  </a:lnTo>
                  <a:cubicBezTo>
                    <a:pt x="5714" y="5"/>
                    <a:pt x="5686" y="9"/>
                    <a:pt x="5655" y="10"/>
                  </a:cubicBezTo>
                  <a:cubicBezTo>
                    <a:pt x="5701" y="9"/>
                    <a:pt x="5785" y="11"/>
                    <a:pt x="5796" y="7"/>
                  </a:cubicBezTo>
                  <a:lnTo>
                    <a:pt x="5824" y="9"/>
                  </a:lnTo>
                  <a:lnTo>
                    <a:pt x="5838" y="8"/>
                  </a:lnTo>
                  <a:cubicBezTo>
                    <a:pt x="5859" y="10"/>
                    <a:pt x="5838" y="12"/>
                    <a:pt x="5796" y="13"/>
                  </a:cubicBezTo>
                  <a:cubicBezTo>
                    <a:pt x="5789" y="12"/>
                    <a:pt x="5786" y="12"/>
                    <a:pt x="5788" y="11"/>
                  </a:cubicBezTo>
                  <a:cubicBezTo>
                    <a:pt x="5769" y="12"/>
                    <a:pt x="5751" y="14"/>
                    <a:pt x="5705" y="13"/>
                  </a:cubicBezTo>
                  <a:lnTo>
                    <a:pt x="5730" y="12"/>
                  </a:lnTo>
                  <a:cubicBezTo>
                    <a:pt x="5672" y="12"/>
                    <a:pt x="5619" y="13"/>
                    <a:pt x="5600" y="15"/>
                  </a:cubicBezTo>
                  <a:cubicBezTo>
                    <a:pt x="5683" y="16"/>
                    <a:pt x="5765" y="16"/>
                    <a:pt x="5843" y="16"/>
                  </a:cubicBezTo>
                  <a:cubicBezTo>
                    <a:pt x="5866" y="11"/>
                    <a:pt x="5893" y="9"/>
                    <a:pt x="5905" y="5"/>
                  </a:cubicBezTo>
                  <a:cubicBezTo>
                    <a:pt x="5957" y="4"/>
                    <a:pt x="6029" y="4"/>
                    <a:pt x="6074" y="5"/>
                  </a:cubicBezTo>
                  <a:lnTo>
                    <a:pt x="6070" y="6"/>
                  </a:lnTo>
                  <a:cubicBezTo>
                    <a:pt x="6092" y="6"/>
                    <a:pt x="6113" y="6"/>
                    <a:pt x="6130" y="6"/>
                  </a:cubicBezTo>
                  <a:cubicBezTo>
                    <a:pt x="6153" y="7"/>
                    <a:pt x="6114" y="8"/>
                    <a:pt x="6130" y="8"/>
                  </a:cubicBezTo>
                  <a:lnTo>
                    <a:pt x="6205" y="7"/>
                  </a:lnTo>
                  <a:cubicBezTo>
                    <a:pt x="6201" y="9"/>
                    <a:pt x="6137" y="9"/>
                    <a:pt x="6107" y="9"/>
                  </a:cubicBezTo>
                  <a:cubicBezTo>
                    <a:pt x="6113" y="9"/>
                    <a:pt x="6124" y="8"/>
                    <a:pt x="6121" y="8"/>
                  </a:cubicBezTo>
                  <a:cubicBezTo>
                    <a:pt x="6086" y="7"/>
                    <a:pt x="6021" y="11"/>
                    <a:pt x="6006" y="8"/>
                  </a:cubicBezTo>
                  <a:cubicBezTo>
                    <a:pt x="5989" y="8"/>
                    <a:pt x="6040" y="6"/>
                    <a:pt x="5983" y="6"/>
                  </a:cubicBezTo>
                  <a:cubicBezTo>
                    <a:pt x="5944" y="5"/>
                    <a:pt x="5931" y="7"/>
                    <a:pt x="5927" y="8"/>
                  </a:cubicBezTo>
                  <a:cubicBezTo>
                    <a:pt x="5927" y="9"/>
                    <a:pt x="5988" y="9"/>
                    <a:pt x="5967" y="11"/>
                  </a:cubicBezTo>
                  <a:cubicBezTo>
                    <a:pt x="5997" y="11"/>
                    <a:pt x="6009" y="9"/>
                    <a:pt x="6047" y="10"/>
                  </a:cubicBezTo>
                  <a:cubicBezTo>
                    <a:pt x="6017" y="10"/>
                    <a:pt x="5977" y="12"/>
                    <a:pt x="5961" y="11"/>
                  </a:cubicBezTo>
                  <a:cubicBezTo>
                    <a:pt x="5902" y="13"/>
                    <a:pt x="5911" y="18"/>
                    <a:pt x="5938" y="18"/>
                  </a:cubicBezTo>
                  <a:cubicBezTo>
                    <a:pt x="5932" y="16"/>
                    <a:pt x="6046" y="16"/>
                    <a:pt x="5969" y="14"/>
                  </a:cubicBezTo>
                  <a:cubicBezTo>
                    <a:pt x="6003" y="12"/>
                    <a:pt x="6067" y="12"/>
                    <a:pt x="6112" y="11"/>
                  </a:cubicBezTo>
                  <a:lnTo>
                    <a:pt x="6110" y="11"/>
                  </a:lnTo>
                  <a:lnTo>
                    <a:pt x="6166" y="11"/>
                  </a:lnTo>
                  <a:cubicBezTo>
                    <a:pt x="6158" y="11"/>
                    <a:pt x="6141" y="12"/>
                    <a:pt x="6141" y="13"/>
                  </a:cubicBezTo>
                  <a:lnTo>
                    <a:pt x="6218" y="10"/>
                  </a:lnTo>
                  <a:cubicBezTo>
                    <a:pt x="6175" y="12"/>
                    <a:pt x="6246" y="11"/>
                    <a:pt x="6266" y="12"/>
                  </a:cubicBezTo>
                  <a:cubicBezTo>
                    <a:pt x="6274" y="11"/>
                    <a:pt x="6304" y="10"/>
                    <a:pt x="6275" y="9"/>
                  </a:cubicBezTo>
                  <a:cubicBezTo>
                    <a:pt x="6242" y="7"/>
                    <a:pt x="6256" y="9"/>
                    <a:pt x="6226" y="10"/>
                  </a:cubicBezTo>
                  <a:lnTo>
                    <a:pt x="6269" y="7"/>
                  </a:lnTo>
                  <a:lnTo>
                    <a:pt x="6272" y="7"/>
                  </a:lnTo>
                  <a:lnTo>
                    <a:pt x="6298" y="5"/>
                  </a:lnTo>
                  <a:cubicBezTo>
                    <a:pt x="6355" y="5"/>
                    <a:pt x="6272" y="10"/>
                    <a:pt x="6346" y="8"/>
                  </a:cubicBezTo>
                  <a:lnTo>
                    <a:pt x="6337" y="5"/>
                  </a:lnTo>
                  <a:cubicBezTo>
                    <a:pt x="6422" y="6"/>
                    <a:pt x="6532" y="9"/>
                    <a:pt x="6592" y="8"/>
                  </a:cubicBezTo>
                  <a:cubicBezTo>
                    <a:pt x="6575" y="9"/>
                    <a:pt x="6568" y="12"/>
                    <a:pt x="6591" y="14"/>
                  </a:cubicBezTo>
                  <a:cubicBezTo>
                    <a:pt x="6565" y="13"/>
                    <a:pt x="6513" y="13"/>
                    <a:pt x="6475" y="13"/>
                  </a:cubicBezTo>
                  <a:cubicBezTo>
                    <a:pt x="6468" y="13"/>
                    <a:pt x="6522" y="10"/>
                    <a:pt x="6563" y="11"/>
                  </a:cubicBezTo>
                  <a:cubicBezTo>
                    <a:pt x="6543" y="6"/>
                    <a:pt x="6461" y="13"/>
                    <a:pt x="6456" y="9"/>
                  </a:cubicBezTo>
                  <a:cubicBezTo>
                    <a:pt x="6352" y="7"/>
                    <a:pt x="6379" y="13"/>
                    <a:pt x="6291" y="10"/>
                  </a:cubicBezTo>
                  <a:cubicBezTo>
                    <a:pt x="6290" y="12"/>
                    <a:pt x="6266" y="11"/>
                    <a:pt x="6261" y="13"/>
                  </a:cubicBezTo>
                  <a:cubicBezTo>
                    <a:pt x="6287" y="17"/>
                    <a:pt x="6379" y="13"/>
                    <a:pt x="6436" y="14"/>
                  </a:cubicBezTo>
                  <a:cubicBezTo>
                    <a:pt x="6430" y="15"/>
                    <a:pt x="6419" y="15"/>
                    <a:pt x="6417" y="15"/>
                  </a:cubicBezTo>
                  <a:cubicBezTo>
                    <a:pt x="6457" y="16"/>
                    <a:pt x="6474" y="15"/>
                    <a:pt x="6503" y="15"/>
                  </a:cubicBezTo>
                  <a:lnTo>
                    <a:pt x="6499" y="14"/>
                  </a:lnTo>
                  <a:cubicBezTo>
                    <a:pt x="6549" y="12"/>
                    <a:pt x="6530" y="16"/>
                    <a:pt x="6559" y="17"/>
                  </a:cubicBezTo>
                  <a:cubicBezTo>
                    <a:pt x="6570" y="17"/>
                    <a:pt x="6611" y="17"/>
                    <a:pt x="6604" y="16"/>
                  </a:cubicBezTo>
                  <a:lnTo>
                    <a:pt x="6657" y="18"/>
                  </a:lnTo>
                  <a:lnTo>
                    <a:pt x="6655" y="16"/>
                  </a:lnTo>
                  <a:cubicBezTo>
                    <a:pt x="6685" y="15"/>
                    <a:pt x="6691" y="17"/>
                    <a:pt x="6718" y="16"/>
                  </a:cubicBezTo>
                  <a:lnTo>
                    <a:pt x="6719" y="14"/>
                  </a:lnTo>
                  <a:lnTo>
                    <a:pt x="6645" y="13"/>
                  </a:lnTo>
                  <a:cubicBezTo>
                    <a:pt x="6683" y="12"/>
                    <a:pt x="6656" y="11"/>
                    <a:pt x="6697" y="10"/>
                  </a:cubicBezTo>
                  <a:cubicBezTo>
                    <a:pt x="6651" y="13"/>
                    <a:pt x="6730" y="12"/>
                    <a:pt x="6734" y="13"/>
                  </a:cubicBezTo>
                  <a:lnTo>
                    <a:pt x="6765" y="12"/>
                  </a:lnTo>
                  <a:lnTo>
                    <a:pt x="6757" y="13"/>
                  </a:lnTo>
                  <a:cubicBezTo>
                    <a:pt x="6781" y="14"/>
                    <a:pt x="6785" y="12"/>
                    <a:pt x="6813" y="12"/>
                  </a:cubicBezTo>
                  <a:cubicBezTo>
                    <a:pt x="6780" y="11"/>
                    <a:pt x="6759" y="10"/>
                    <a:pt x="6717" y="11"/>
                  </a:cubicBezTo>
                  <a:cubicBezTo>
                    <a:pt x="6747" y="10"/>
                    <a:pt x="6808" y="9"/>
                    <a:pt x="6822" y="9"/>
                  </a:cubicBezTo>
                  <a:cubicBezTo>
                    <a:pt x="6854" y="8"/>
                    <a:pt x="6877" y="10"/>
                    <a:pt x="6907" y="10"/>
                  </a:cubicBezTo>
                  <a:cubicBezTo>
                    <a:pt x="6849" y="11"/>
                    <a:pt x="6927" y="16"/>
                    <a:pt x="6812" y="15"/>
                  </a:cubicBezTo>
                  <a:cubicBezTo>
                    <a:pt x="6814" y="14"/>
                    <a:pt x="6823" y="14"/>
                    <a:pt x="6827" y="15"/>
                  </a:cubicBezTo>
                  <a:cubicBezTo>
                    <a:pt x="6811" y="12"/>
                    <a:pt x="6758" y="15"/>
                    <a:pt x="6733" y="16"/>
                  </a:cubicBezTo>
                  <a:cubicBezTo>
                    <a:pt x="6739" y="17"/>
                    <a:pt x="6713" y="18"/>
                    <a:pt x="6757" y="18"/>
                  </a:cubicBezTo>
                  <a:cubicBezTo>
                    <a:pt x="6743" y="17"/>
                    <a:pt x="6795" y="15"/>
                    <a:pt x="6837" y="16"/>
                  </a:cubicBezTo>
                  <a:lnTo>
                    <a:pt x="6829" y="20"/>
                  </a:lnTo>
                  <a:lnTo>
                    <a:pt x="6891" y="20"/>
                  </a:lnTo>
                  <a:lnTo>
                    <a:pt x="6885" y="20"/>
                  </a:lnTo>
                  <a:cubicBezTo>
                    <a:pt x="6908" y="23"/>
                    <a:pt x="6950" y="20"/>
                    <a:pt x="6992" y="21"/>
                  </a:cubicBezTo>
                  <a:cubicBezTo>
                    <a:pt x="7023" y="20"/>
                    <a:pt x="7140" y="22"/>
                    <a:pt x="7089" y="18"/>
                  </a:cubicBezTo>
                  <a:cubicBezTo>
                    <a:pt x="7127" y="20"/>
                    <a:pt x="7160" y="18"/>
                    <a:pt x="7202" y="17"/>
                  </a:cubicBezTo>
                  <a:lnTo>
                    <a:pt x="7150" y="16"/>
                  </a:lnTo>
                  <a:cubicBezTo>
                    <a:pt x="7211" y="14"/>
                    <a:pt x="7194" y="15"/>
                    <a:pt x="7242" y="11"/>
                  </a:cubicBezTo>
                  <a:cubicBezTo>
                    <a:pt x="7247" y="12"/>
                    <a:pt x="7258" y="13"/>
                    <a:pt x="7248" y="14"/>
                  </a:cubicBezTo>
                  <a:cubicBezTo>
                    <a:pt x="7330" y="14"/>
                    <a:pt x="7447" y="16"/>
                    <a:pt x="7495" y="13"/>
                  </a:cubicBezTo>
                  <a:cubicBezTo>
                    <a:pt x="7552" y="14"/>
                    <a:pt x="7561" y="18"/>
                    <a:pt x="7642" y="16"/>
                  </a:cubicBezTo>
                  <a:cubicBezTo>
                    <a:pt x="7659" y="16"/>
                    <a:pt x="7629" y="13"/>
                    <a:pt x="7682" y="14"/>
                  </a:cubicBezTo>
                  <a:cubicBezTo>
                    <a:pt x="7686" y="15"/>
                    <a:pt x="7631" y="17"/>
                    <a:pt x="7690" y="17"/>
                  </a:cubicBezTo>
                  <a:cubicBezTo>
                    <a:pt x="7733" y="14"/>
                    <a:pt x="7790" y="19"/>
                    <a:pt x="7845" y="17"/>
                  </a:cubicBezTo>
                  <a:cubicBezTo>
                    <a:pt x="7875" y="18"/>
                    <a:pt x="7925" y="18"/>
                    <a:pt x="7915" y="20"/>
                  </a:cubicBezTo>
                  <a:cubicBezTo>
                    <a:pt x="7868" y="19"/>
                    <a:pt x="7803" y="19"/>
                    <a:pt x="7793" y="20"/>
                  </a:cubicBezTo>
                  <a:cubicBezTo>
                    <a:pt x="7799" y="19"/>
                    <a:pt x="7760" y="19"/>
                    <a:pt x="7794" y="18"/>
                  </a:cubicBezTo>
                  <a:cubicBezTo>
                    <a:pt x="7724" y="16"/>
                    <a:pt x="7749" y="19"/>
                    <a:pt x="7686" y="17"/>
                  </a:cubicBezTo>
                  <a:cubicBezTo>
                    <a:pt x="7682" y="18"/>
                    <a:pt x="7719" y="20"/>
                    <a:pt x="7732" y="19"/>
                  </a:cubicBezTo>
                  <a:cubicBezTo>
                    <a:pt x="7732" y="22"/>
                    <a:pt x="7608" y="20"/>
                    <a:pt x="7664" y="24"/>
                  </a:cubicBezTo>
                  <a:cubicBezTo>
                    <a:pt x="7731" y="24"/>
                    <a:pt x="7751" y="18"/>
                    <a:pt x="7809" y="22"/>
                  </a:cubicBezTo>
                  <a:cubicBezTo>
                    <a:pt x="7786" y="23"/>
                    <a:pt x="7749" y="22"/>
                    <a:pt x="7720" y="24"/>
                  </a:cubicBezTo>
                  <a:lnTo>
                    <a:pt x="7767" y="26"/>
                  </a:lnTo>
                  <a:lnTo>
                    <a:pt x="7802" y="24"/>
                  </a:lnTo>
                  <a:lnTo>
                    <a:pt x="7800" y="24"/>
                  </a:lnTo>
                  <a:cubicBezTo>
                    <a:pt x="7884" y="27"/>
                    <a:pt x="7878" y="22"/>
                    <a:pt x="7953" y="21"/>
                  </a:cubicBezTo>
                  <a:cubicBezTo>
                    <a:pt x="7910" y="19"/>
                    <a:pt x="7963" y="16"/>
                    <a:pt x="7930" y="15"/>
                  </a:cubicBezTo>
                  <a:cubicBezTo>
                    <a:pt x="7981" y="15"/>
                    <a:pt x="8018" y="15"/>
                    <a:pt x="8018" y="18"/>
                  </a:cubicBezTo>
                  <a:cubicBezTo>
                    <a:pt x="7924" y="20"/>
                    <a:pt x="8013" y="21"/>
                    <a:pt x="7926" y="23"/>
                  </a:cubicBezTo>
                  <a:cubicBezTo>
                    <a:pt x="7940" y="24"/>
                    <a:pt x="7905" y="27"/>
                    <a:pt x="7957" y="28"/>
                  </a:cubicBezTo>
                  <a:cubicBezTo>
                    <a:pt x="8015" y="26"/>
                    <a:pt x="7939" y="25"/>
                    <a:pt x="7998" y="25"/>
                  </a:cubicBezTo>
                  <a:cubicBezTo>
                    <a:pt x="8001" y="25"/>
                    <a:pt x="8005" y="25"/>
                    <a:pt x="8003" y="26"/>
                  </a:cubicBezTo>
                  <a:cubicBezTo>
                    <a:pt x="8029" y="24"/>
                    <a:pt x="8034" y="26"/>
                    <a:pt x="8066" y="25"/>
                  </a:cubicBezTo>
                  <a:lnTo>
                    <a:pt x="8059" y="25"/>
                  </a:lnTo>
                  <a:cubicBezTo>
                    <a:pt x="8099" y="27"/>
                    <a:pt x="8103" y="24"/>
                    <a:pt x="8137" y="26"/>
                  </a:cubicBezTo>
                  <a:cubicBezTo>
                    <a:pt x="8123" y="24"/>
                    <a:pt x="8160" y="24"/>
                    <a:pt x="8182" y="23"/>
                  </a:cubicBezTo>
                  <a:cubicBezTo>
                    <a:pt x="8147" y="22"/>
                    <a:pt x="8128" y="19"/>
                    <a:pt x="8059" y="19"/>
                  </a:cubicBezTo>
                  <a:cubicBezTo>
                    <a:pt x="8050" y="20"/>
                    <a:pt x="8055" y="21"/>
                    <a:pt x="8027" y="22"/>
                  </a:cubicBezTo>
                  <a:lnTo>
                    <a:pt x="8072" y="22"/>
                  </a:lnTo>
                  <a:lnTo>
                    <a:pt x="8046" y="23"/>
                  </a:lnTo>
                  <a:lnTo>
                    <a:pt x="8003" y="22"/>
                  </a:lnTo>
                  <a:cubicBezTo>
                    <a:pt x="8058" y="21"/>
                    <a:pt x="8033" y="19"/>
                    <a:pt x="8056" y="17"/>
                  </a:cubicBezTo>
                  <a:cubicBezTo>
                    <a:pt x="8106" y="18"/>
                    <a:pt x="8097" y="17"/>
                    <a:pt x="8128" y="18"/>
                  </a:cubicBezTo>
                  <a:cubicBezTo>
                    <a:pt x="8125" y="20"/>
                    <a:pt x="8225" y="23"/>
                    <a:pt x="8282" y="24"/>
                  </a:cubicBezTo>
                  <a:lnTo>
                    <a:pt x="8255" y="24"/>
                  </a:lnTo>
                  <a:cubicBezTo>
                    <a:pt x="8214" y="25"/>
                    <a:pt x="8284" y="26"/>
                    <a:pt x="8286" y="27"/>
                  </a:cubicBezTo>
                  <a:lnTo>
                    <a:pt x="8316" y="26"/>
                  </a:lnTo>
                  <a:cubicBezTo>
                    <a:pt x="8310" y="26"/>
                    <a:pt x="8302" y="27"/>
                    <a:pt x="8315" y="27"/>
                  </a:cubicBezTo>
                  <a:cubicBezTo>
                    <a:pt x="8357" y="27"/>
                    <a:pt x="8354" y="25"/>
                    <a:pt x="8395" y="24"/>
                  </a:cubicBezTo>
                  <a:cubicBezTo>
                    <a:pt x="8398" y="26"/>
                    <a:pt x="8364" y="27"/>
                    <a:pt x="8389" y="28"/>
                  </a:cubicBezTo>
                  <a:cubicBezTo>
                    <a:pt x="8398" y="30"/>
                    <a:pt x="8426" y="33"/>
                    <a:pt x="8481" y="32"/>
                  </a:cubicBezTo>
                  <a:cubicBezTo>
                    <a:pt x="8485" y="31"/>
                    <a:pt x="8499" y="31"/>
                    <a:pt x="8515" y="31"/>
                  </a:cubicBezTo>
                  <a:lnTo>
                    <a:pt x="8509" y="31"/>
                  </a:lnTo>
                  <a:lnTo>
                    <a:pt x="8545" y="33"/>
                  </a:lnTo>
                  <a:cubicBezTo>
                    <a:pt x="8514" y="35"/>
                    <a:pt x="8483" y="32"/>
                    <a:pt x="8452" y="34"/>
                  </a:cubicBezTo>
                  <a:lnTo>
                    <a:pt x="8449" y="36"/>
                  </a:lnTo>
                  <a:cubicBezTo>
                    <a:pt x="8425" y="36"/>
                    <a:pt x="8392" y="36"/>
                    <a:pt x="8377" y="37"/>
                  </a:cubicBezTo>
                  <a:cubicBezTo>
                    <a:pt x="8414" y="38"/>
                    <a:pt x="8422" y="37"/>
                    <a:pt x="8463" y="37"/>
                  </a:cubicBezTo>
                  <a:cubicBezTo>
                    <a:pt x="8469" y="39"/>
                    <a:pt x="8440" y="39"/>
                    <a:pt x="8435" y="39"/>
                  </a:cubicBezTo>
                  <a:lnTo>
                    <a:pt x="8441" y="38"/>
                  </a:lnTo>
                  <a:cubicBezTo>
                    <a:pt x="8392" y="36"/>
                    <a:pt x="8368" y="40"/>
                    <a:pt x="8307" y="39"/>
                  </a:cubicBezTo>
                  <a:cubicBezTo>
                    <a:pt x="8297" y="39"/>
                    <a:pt x="8303" y="39"/>
                    <a:pt x="8305" y="38"/>
                  </a:cubicBezTo>
                  <a:cubicBezTo>
                    <a:pt x="8256" y="40"/>
                    <a:pt x="8207" y="37"/>
                    <a:pt x="8159" y="39"/>
                  </a:cubicBezTo>
                  <a:lnTo>
                    <a:pt x="8175" y="38"/>
                  </a:lnTo>
                  <a:lnTo>
                    <a:pt x="8013" y="42"/>
                  </a:lnTo>
                  <a:lnTo>
                    <a:pt x="8013" y="43"/>
                  </a:lnTo>
                  <a:cubicBezTo>
                    <a:pt x="8020" y="44"/>
                    <a:pt x="7996" y="44"/>
                    <a:pt x="7983" y="43"/>
                  </a:cubicBezTo>
                  <a:lnTo>
                    <a:pt x="7983" y="43"/>
                  </a:lnTo>
                  <a:lnTo>
                    <a:pt x="7895" y="45"/>
                  </a:lnTo>
                  <a:cubicBezTo>
                    <a:pt x="7903" y="46"/>
                    <a:pt x="7913" y="46"/>
                    <a:pt x="7925" y="47"/>
                  </a:cubicBezTo>
                  <a:cubicBezTo>
                    <a:pt x="7935" y="46"/>
                    <a:pt x="7994" y="47"/>
                    <a:pt x="7986" y="45"/>
                  </a:cubicBezTo>
                  <a:cubicBezTo>
                    <a:pt x="8013" y="46"/>
                    <a:pt x="8057" y="44"/>
                    <a:pt x="8077" y="45"/>
                  </a:cubicBezTo>
                  <a:cubicBezTo>
                    <a:pt x="8041" y="44"/>
                    <a:pt x="8102" y="43"/>
                    <a:pt x="8109" y="42"/>
                  </a:cubicBezTo>
                  <a:cubicBezTo>
                    <a:pt x="8121" y="44"/>
                    <a:pt x="8163" y="42"/>
                    <a:pt x="8158" y="44"/>
                  </a:cubicBezTo>
                  <a:cubicBezTo>
                    <a:pt x="8165" y="45"/>
                    <a:pt x="8140" y="43"/>
                    <a:pt x="8125" y="44"/>
                  </a:cubicBezTo>
                  <a:cubicBezTo>
                    <a:pt x="8086" y="46"/>
                    <a:pt x="8194" y="46"/>
                    <a:pt x="8147" y="47"/>
                  </a:cubicBezTo>
                  <a:cubicBezTo>
                    <a:pt x="8207" y="46"/>
                    <a:pt x="8287" y="47"/>
                    <a:pt x="8349" y="46"/>
                  </a:cubicBezTo>
                  <a:lnTo>
                    <a:pt x="8314" y="45"/>
                  </a:lnTo>
                  <a:cubicBezTo>
                    <a:pt x="8342" y="46"/>
                    <a:pt x="8408" y="46"/>
                    <a:pt x="8413" y="47"/>
                  </a:cubicBezTo>
                  <a:lnTo>
                    <a:pt x="8342" y="47"/>
                  </a:lnTo>
                  <a:cubicBezTo>
                    <a:pt x="8340" y="49"/>
                    <a:pt x="8405" y="47"/>
                    <a:pt x="8408" y="48"/>
                  </a:cubicBezTo>
                  <a:lnTo>
                    <a:pt x="8484" y="45"/>
                  </a:lnTo>
                  <a:lnTo>
                    <a:pt x="8451" y="45"/>
                  </a:lnTo>
                  <a:cubicBezTo>
                    <a:pt x="8472" y="44"/>
                    <a:pt x="8542" y="46"/>
                    <a:pt x="8594" y="47"/>
                  </a:cubicBezTo>
                  <a:cubicBezTo>
                    <a:pt x="8564" y="49"/>
                    <a:pt x="8516" y="46"/>
                    <a:pt x="8461" y="47"/>
                  </a:cubicBezTo>
                  <a:cubicBezTo>
                    <a:pt x="8421" y="48"/>
                    <a:pt x="8485" y="50"/>
                    <a:pt x="8448" y="50"/>
                  </a:cubicBezTo>
                  <a:cubicBezTo>
                    <a:pt x="8458" y="51"/>
                    <a:pt x="8482" y="51"/>
                    <a:pt x="8494" y="50"/>
                  </a:cubicBezTo>
                  <a:lnTo>
                    <a:pt x="8509" y="51"/>
                  </a:lnTo>
                  <a:cubicBezTo>
                    <a:pt x="8475" y="53"/>
                    <a:pt x="8400" y="52"/>
                    <a:pt x="8350" y="54"/>
                  </a:cubicBezTo>
                  <a:cubicBezTo>
                    <a:pt x="8355" y="54"/>
                    <a:pt x="8359" y="54"/>
                    <a:pt x="8360" y="54"/>
                  </a:cubicBezTo>
                  <a:cubicBezTo>
                    <a:pt x="8321" y="52"/>
                    <a:pt x="8282" y="52"/>
                    <a:pt x="8245" y="52"/>
                  </a:cubicBezTo>
                  <a:cubicBezTo>
                    <a:pt x="8265" y="53"/>
                    <a:pt x="8273" y="53"/>
                    <a:pt x="8284" y="53"/>
                  </a:cubicBezTo>
                  <a:cubicBezTo>
                    <a:pt x="8285" y="53"/>
                    <a:pt x="8250" y="53"/>
                    <a:pt x="8236" y="54"/>
                  </a:cubicBezTo>
                  <a:cubicBezTo>
                    <a:pt x="8271" y="55"/>
                    <a:pt x="8243" y="56"/>
                    <a:pt x="8265" y="56"/>
                  </a:cubicBezTo>
                  <a:cubicBezTo>
                    <a:pt x="8242" y="57"/>
                    <a:pt x="8224" y="56"/>
                    <a:pt x="8196" y="56"/>
                  </a:cubicBezTo>
                  <a:cubicBezTo>
                    <a:pt x="8182" y="55"/>
                    <a:pt x="8208" y="55"/>
                    <a:pt x="8205" y="53"/>
                  </a:cubicBezTo>
                  <a:cubicBezTo>
                    <a:pt x="8177" y="54"/>
                    <a:pt x="8164" y="51"/>
                    <a:pt x="8122" y="52"/>
                  </a:cubicBezTo>
                  <a:cubicBezTo>
                    <a:pt x="8177" y="53"/>
                    <a:pt x="8107" y="55"/>
                    <a:pt x="8088" y="56"/>
                  </a:cubicBezTo>
                  <a:lnTo>
                    <a:pt x="8097" y="56"/>
                  </a:lnTo>
                  <a:cubicBezTo>
                    <a:pt x="8080" y="57"/>
                    <a:pt x="8065" y="57"/>
                    <a:pt x="8053" y="56"/>
                  </a:cubicBezTo>
                  <a:cubicBezTo>
                    <a:pt x="8075" y="55"/>
                    <a:pt x="8097" y="56"/>
                    <a:pt x="8091" y="54"/>
                  </a:cubicBezTo>
                  <a:cubicBezTo>
                    <a:pt x="8076" y="54"/>
                    <a:pt x="8061" y="54"/>
                    <a:pt x="8044" y="54"/>
                  </a:cubicBezTo>
                  <a:lnTo>
                    <a:pt x="8059" y="53"/>
                  </a:lnTo>
                  <a:lnTo>
                    <a:pt x="7985" y="53"/>
                  </a:lnTo>
                  <a:cubicBezTo>
                    <a:pt x="7973" y="55"/>
                    <a:pt x="7953" y="56"/>
                    <a:pt x="7943" y="58"/>
                  </a:cubicBezTo>
                  <a:cubicBezTo>
                    <a:pt x="7925" y="57"/>
                    <a:pt x="7900" y="58"/>
                    <a:pt x="7883" y="58"/>
                  </a:cubicBezTo>
                  <a:lnTo>
                    <a:pt x="7891" y="58"/>
                  </a:lnTo>
                  <a:cubicBezTo>
                    <a:pt x="7858" y="56"/>
                    <a:pt x="7785" y="57"/>
                    <a:pt x="7779" y="58"/>
                  </a:cubicBezTo>
                  <a:cubicBezTo>
                    <a:pt x="7755" y="57"/>
                    <a:pt x="7945" y="51"/>
                    <a:pt x="7779" y="52"/>
                  </a:cubicBezTo>
                  <a:cubicBezTo>
                    <a:pt x="7715" y="51"/>
                    <a:pt x="7739" y="55"/>
                    <a:pt x="7703" y="57"/>
                  </a:cubicBezTo>
                  <a:cubicBezTo>
                    <a:pt x="7703" y="57"/>
                    <a:pt x="7705" y="56"/>
                    <a:pt x="7702" y="56"/>
                  </a:cubicBezTo>
                  <a:cubicBezTo>
                    <a:pt x="7674" y="55"/>
                    <a:pt x="7671" y="57"/>
                    <a:pt x="7648" y="57"/>
                  </a:cubicBezTo>
                  <a:cubicBezTo>
                    <a:pt x="7665" y="58"/>
                    <a:pt x="7689" y="58"/>
                    <a:pt x="7697" y="58"/>
                  </a:cubicBezTo>
                  <a:cubicBezTo>
                    <a:pt x="7688" y="59"/>
                    <a:pt x="7639" y="57"/>
                    <a:pt x="7618" y="59"/>
                  </a:cubicBezTo>
                  <a:cubicBezTo>
                    <a:pt x="7646" y="56"/>
                    <a:pt x="7565" y="57"/>
                    <a:pt x="7586" y="56"/>
                  </a:cubicBezTo>
                  <a:cubicBezTo>
                    <a:pt x="7531" y="54"/>
                    <a:pt x="7472" y="56"/>
                    <a:pt x="7443" y="58"/>
                  </a:cubicBezTo>
                  <a:cubicBezTo>
                    <a:pt x="7406" y="55"/>
                    <a:pt x="7378" y="58"/>
                    <a:pt x="7317" y="56"/>
                  </a:cubicBezTo>
                  <a:cubicBezTo>
                    <a:pt x="7327" y="56"/>
                    <a:pt x="7343" y="56"/>
                    <a:pt x="7356" y="56"/>
                  </a:cubicBezTo>
                  <a:cubicBezTo>
                    <a:pt x="7391" y="55"/>
                    <a:pt x="7294" y="55"/>
                    <a:pt x="7347" y="54"/>
                  </a:cubicBezTo>
                  <a:cubicBezTo>
                    <a:pt x="7335" y="54"/>
                    <a:pt x="7346" y="55"/>
                    <a:pt x="7358" y="54"/>
                  </a:cubicBezTo>
                  <a:cubicBezTo>
                    <a:pt x="7378" y="54"/>
                    <a:pt x="7397" y="53"/>
                    <a:pt x="7392" y="52"/>
                  </a:cubicBezTo>
                  <a:lnTo>
                    <a:pt x="7343" y="51"/>
                  </a:lnTo>
                  <a:lnTo>
                    <a:pt x="7360" y="50"/>
                  </a:lnTo>
                  <a:lnTo>
                    <a:pt x="7285" y="47"/>
                  </a:lnTo>
                  <a:cubicBezTo>
                    <a:pt x="7283" y="48"/>
                    <a:pt x="7290" y="48"/>
                    <a:pt x="7294" y="49"/>
                  </a:cubicBezTo>
                  <a:cubicBezTo>
                    <a:pt x="7207" y="47"/>
                    <a:pt x="7107" y="48"/>
                    <a:pt x="7031" y="48"/>
                  </a:cubicBezTo>
                  <a:cubicBezTo>
                    <a:pt x="7017" y="53"/>
                    <a:pt x="6844" y="50"/>
                    <a:pt x="6782" y="53"/>
                  </a:cubicBezTo>
                  <a:cubicBezTo>
                    <a:pt x="6799" y="52"/>
                    <a:pt x="6808" y="49"/>
                    <a:pt x="6798" y="48"/>
                  </a:cubicBezTo>
                  <a:cubicBezTo>
                    <a:pt x="6811" y="47"/>
                    <a:pt x="6840" y="45"/>
                    <a:pt x="6871" y="46"/>
                  </a:cubicBezTo>
                  <a:cubicBezTo>
                    <a:pt x="6876" y="47"/>
                    <a:pt x="6914" y="48"/>
                    <a:pt x="6889" y="49"/>
                  </a:cubicBezTo>
                  <a:cubicBezTo>
                    <a:pt x="6975" y="48"/>
                    <a:pt x="6878" y="46"/>
                    <a:pt x="6903" y="44"/>
                  </a:cubicBezTo>
                  <a:cubicBezTo>
                    <a:pt x="6808" y="44"/>
                    <a:pt x="6752" y="48"/>
                    <a:pt x="6692" y="49"/>
                  </a:cubicBezTo>
                  <a:lnTo>
                    <a:pt x="6690" y="48"/>
                  </a:lnTo>
                  <a:lnTo>
                    <a:pt x="6645" y="49"/>
                  </a:lnTo>
                  <a:cubicBezTo>
                    <a:pt x="6682" y="50"/>
                    <a:pt x="6680" y="53"/>
                    <a:pt x="6632" y="52"/>
                  </a:cubicBezTo>
                  <a:lnTo>
                    <a:pt x="6638" y="52"/>
                  </a:lnTo>
                  <a:cubicBezTo>
                    <a:pt x="6611" y="50"/>
                    <a:pt x="6554" y="52"/>
                    <a:pt x="6511" y="51"/>
                  </a:cubicBezTo>
                  <a:lnTo>
                    <a:pt x="6483" y="53"/>
                  </a:lnTo>
                  <a:cubicBezTo>
                    <a:pt x="6440" y="53"/>
                    <a:pt x="6438" y="50"/>
                    <a:pt x="6424" y="48"/>
                  </a:cubicBezTo>
                  <a:cubicBezTo>
                    <a:pt x="6357" y="47"/>
                    <a:pt x="6319" y="50"/>
                    <a:pt x="6271" y="52"/>
                  </a:cubicBezTo>
                  <a:cubicBezTo>
                    <a:pt x="6250" y="50"/>
                    <a:pt x="6150" y="50"/>
                    <a:pt x="6203" y="48"/>
                  </a:cubicBezTo>
                  <a:cubicBezTo>
                    <a:pt x="6142" y="49"/>
                    <a:pt x="6154" y="57"/>
                    <a:pt x="6051" y="53"/>
                  </a:cubicBezTo>
                  <a:lnTo>
                    <a:pt x="6078" y="51"/>
                  </a:lnTo>
                  <a:cubicBezTo>
                    <a:pt x="5979" y="52"/>
                    <a:pt x="5838" y="54"/>
                    <a:pt x="5792" y="53"/>
                  </a:cubicBezTo>
                  <a:cubicBezTo>
                    <a:pt x="5829" y="48"/>
                    <a:pt x="5669" y="48"/>
                    <a:pt x="5651" y="43"/>
                  </a:cubicBezTo>
                  <a:cubicBezTo>
                    <a:pt x="5656" y="44"/>
                    <a:pt x="5619" y="44"/>
                    <a:pt x="5613" y="45"/>
                  </a:cubicBezTo>
                  <a:cubicBezTo>
                    <a:pt x="5605" y="44"/>
                    <a:pt x="5592" y="44"/>
                    <a:pt x="5577" y="45"/>
                  </a:cubicBezTo>
                  <a:cubicBezTo>
                    <a:pt x="5616" y="46"/>
                    <a:pt x="5550" y="50"/>
                    <a:pt x="5624" y="48"/>
                  </a:cubicBezTo>
                  <a:cubicBezTo>
                    <a:pt x="5587" y="51"/>
                    <a:pt x="5539" y="54"/>
                    <a:pt x="5457" y="54"/>
                  </a:cubicBezTo>
                  <a:lnTo>
                    <a:pt x="5458" y="52"/>
                  </a:lnTo>
                  <a:lnTo>
                    <a:pt x="5523" y="52"/>
                  </a:lnTo>
                  <a:cubicBezTo>
                    <a:pt x="5516" y="51"/>
                    <a:pt x="5549" y="51"/>
                    <a:pt x="5563" y="50"/>
                  </a:cubicBezTo>
                  <a:cubicBezTo>
                    <a:pt x="5443" y="49"/>
                    <a:pt x="5579" y="45"/>
                    <a:pt x="5456" y="46"/>
                  </a:cubicBezTo>
                  <a:cubicBezTo>
                    <a:pt x="5444" y="47"/>
                    <a:pt x="5452" y="46"/>
                    <a:pt x="5420" y="47"/>
                  </a:cubicBezTo>
                  <a:cubicBezTo>
                    <a:pt x="5435" y="47"/>
                    <a:pt x="5437" y="46"/>
                    <a:pt x="5413" y="45"/>
                  </a:cubicBezTo>
                  <a:lnTo>
                    <a:pt x="5390" y="47"/>
                  </a:lnTo>
                  <a:cubicBezTo>
                    <a:pt x="5347" y="44"/>
                    <a:pt x="5461" y="45"/>
                    <a:pt x="5424" y="42"/>
                  </a:cubicBezTo>
                  <a:cubicBezTo>
                    <a:pt x="5472" y="41"/>
                    <a:pt x="5554" y="40"/>
                    <a:pt x="5539" y="37"/>
                  </a:cubicBezTo>
                  <a:cubicBezTo>
                    <a:pt x="5461" y="36"/>
                    <a:pt x="5469" y="42"/>
                    <a:pt x="5388" y="41"/>
                  </a:cubicBezTo>
                  <a:lnTo>
                    <a:pt x="5379" y="40"/>
                  </a:lnTo>
                  <a:cubicBezTo>
                    <a:pt x="5351" y="41"/>
                    <a:pt x="5346" y="43"/>
                    <a:pt x="5330" y="44"/>
                  </a:cubicBezTo>
                  <a:cubicBezTo>
                    <a:pt x="5329" y="43"/>
                    <a:pt x="5322" y="43"/>
                    <a:pt x="5303" y="42"/>
                  </a:cubicBezTo>
                  <a:cubicBezTo>
                    <a:pt x="5255" y="45"/>
                    <a:pt x="5223" y="46"/>
                    <a:pt x="5179" y="49"/>
                  </a:cubicBezTo>
                  <a:cubicBezTo>
                    <a:pt x="5297" y="46"/>
                    <a:pt x="5280" y="51"/>
                    <a:pt x="5402" y="49"/>
                  </a:cubicBezTo>
                  <a:cubicBezTo>
                    <a:pt x="5383" y="49"/>
                    <a:pt x="5297" y="50"/>
                    <a:pt x="5292" y="53"/>
                  </a:cubicBezTo>
                  <a:lnTo>
                    <a:pt x="5293" y="51"/>
                  </a:lnTo>
                  <a:cubicBezTo>
                    <a:pt x="5253" y="52"/>
                    <a:pt x="5214" y="53"/>
                    <a:pt x="5164" y="53"/>
                  </a:cubicBezTo>
                  <a:lnTo>
                    <a:pt x="5194" y="51"/>
                  </a:lnTo>
                  <a:cubicBezTo>
                    <a:pt x="5128" y="53"/>
                    <a:pt x="5084" y="48"/>
                    <a:pt x="5032" y="52"/>
                  </a:cubicBezTo>
                  <a:cubicBezTo>
                    <a:pt x="5051" y="52"/>
                    <a:pt x="5065" y="52"/>
                    <a:pt x="5077" y="52"/>
                  </a:cubicBezTo>
                  <a:cubicBezTo>
                    <a:pt x="5043" y="53"/>
                    <a:pt x="5000" y="52"/>
                    <a:pt x="4963" y="52"/>
                  </a:cubicBezTo>
                  <a:lnTo>
                    <a:pt x="4887" y="56"/>
                  </a:lnTo>
                  <a:cubicBezTo>
                    <a:pt x="4887" y="55"/>
                    <a:pt x="4839" y="55"/>
                    <a:pt x="4862" y="53"/>
                  </a:cubicBezTo>
                  <a:cubicBezTo>
                    <a:pt x="4807" y="51"/>
                    <a:pt x="4781" y="55"/>
                    <a:pt x="4749" y="55"/>
                  </a:cubicBezTo>
                  <a:cubicBezTo>
                    <a:pt x="4693" y="53"/>
                    <a:pt x="4798" y="54"/>
                    <a:pt x="4804" y="51"/>
                  </a:cubicBezTo>
                  <a:cubicBezTo>
                    <a:pt x="4726" y="50"/>
                    <a:pt x="4644" y="51"/>
                    <a:pt x="4600" y="53"/>
                  </a:cubicBezTo>
                  <a:cubicBezTo>
                    <a:pt x="4616" y="54"/>
                    <a:pt x="4623" y="54"/>
                    <a:pt x="4623" y="55"/>
                  </a:cubicBezTo>
                  <a:cubicBezTo>
                    <a:pt x="4620" y="54"/>
                    <a:pt x="4589" y="54"/>
                    <a:pt x="4572" y="54"/>
                  </a:cubicBezTo>
                  <a:lnTo>
                    <a:pt x="4560" y="55"/>
                  </a:lnTo>
                  <a:cubicBezTo>
                    <a:pt x="4530" y="55"/>
                    <a:pt x="4535" y="54"/>
                    <a:pt x="4559" y="53"/>
                  </a:cubicBezTo>
                  <a:cubicBezTo>
                    <a:pt x="4532" y="52"/>
                    <a:pt x="4498" y="55"/>
                    <a:pt x="4470" y="53"/>
                  </a:cubicBezTo>
                  <a:cubicBezTo>
                    <a:pt x="4517" y="52"/>
                    <a:pt x="4578" y="53"/>
                    <a:pt x="4602" y="52"/>
                  </a:cubicBezTo>
                  <a:cubicBezTo>
                    <a:pt x="4503" y="53"/>
                    <a:pt x="4503" y="48"/>
                    <a:pt x="4377" y="50"/>
                  </a:cubicBezTo>
                  <a:cubicBezTo>
                    <a:pt x="4375" y="49"/>
                    <a:pt x="4397" y="48"/>
                    <a:pt x="4372" y="48"/>
                  </a:cubicBezTo>
                  <a:cubicBezTo>
                    <a:pt x="4316" y="48"/>
                    <a:pt x="4358" y="51"/>
                    <a:pt x="4340" y="52"/>
                  </a:cubicBezTo>
                  <a:cubicBezTo>
                    <a:pt x="4383" y="51"/>
                    <a:pt x="4404" y="52"/>
                    <a:pt x="4429" y="54"/>
                  </a:cubicBezTo>
                  <a:lnTo>
                    <a:pt x="4417" y="55"/>
                  </a:lnTo>
                  <a:cubicBezTo>
                    <a:pt x="4415" y="54"/>
                    <a:pt x="4388" y="54"/>
                    <a:pt x="4380" y="54"/>
                  </a:cubicBezTo>
                  <a:lnTo>
                    <a:pt x="4373" y="56"/>
                  </a:lnTo>
                  <a:cubicBezTo>
                    <a:pt x="4376" y="54"/>
                    <a:pt x="4333" y="52"/>
                    <a:pt x="4299" y="53"/>
                  </a:cubicBezTo>
                  <a:cubicBezTo>
                    <a:pt x="4333" y="54"/>
                    <a:pt x="4324" y="54"/>
                    <a:pt x="4334" y="57"/>
                  </a:cubicBezTo>
                  <a:cubicBezTo>
                    <a:pt x="4286" y="60"/>
                    <a:pt x="4279" y="55"/>
                    <a:pt x="4226" y="58"/>
                  </a:cubicBezTo>
                  <a:cubicBezTo>
                    <a:pt x="4230" y="57"/>
                    <a:pt x="4277" y="56"/>
                    <a:pt x="4236" y="56"/>
                  </a:cubicBezTo>
                  <a:cubicBezTo>
                    <a:pt x="4203" y="56"/>
                    <a:pt x="4207" y="57"/>
                    <a:pt x="4184" y="58"/>
                  </a:cubicBezTo>
                  <a:cubicBezTo>
                    <a:pt x="4210" y="56"/>
                    <a:pt x="4203" y="54"/>
                    <a:pt x="4231" y="52"/>
                  </a:cubicBezTo>
                  <a:cubicBezTo>
                    <a:pt x="4290" y="52"/>
                    <a:pt x="4255" y="52"/>
                    <a:pt x="4313" y="51"/>
                  </a:cubicBezTo>
                  <a:lnTo>
                    <a:pt x="4264" y="49"/>
                  </a:lnTo>
                  <a:cubicBezTo>
                    <a:pt x="4314" y="49"/>
                    <a:pt x="4301" y="47"/>
                    <a:pt x="4305" y="46"/>
                  </a:cubicBezTo>
                  <a:cubicBezTo>
                    <a:pt x="4218" y="44"/>
                    <a:pt x="4240" y="49"/>
                    <a:pt x="4184" y="49"/>
                  </a:cubicBezTo>
                  <a:cubicBezTo>
                    <a:pt x="4157" y="50"/>
                    <a:pt x="4236" y="49"/>
                    <a:pt x="4194" y="51"/>
                  </a:cubicBezTo>
                  <a:cubicBezTo>
                    <a:pt x="4142" y="50"/>
                    <a:pt x="4182" y="52"/>
                    <a:pt x="4124" y="53"/>
                  </a:cubicBezTo>
                  <a:lnTo>
                    <a:pt x="4134" y="52"/>
                  </a:lnTo>
                  <a:cubicBezTo>
                    <a:pt x="4116" y="51"/>
                    <a:pt x="4099" y="52"/>
                    <a:pt x="4078" y="53"/>
                  </a:cubicBezTo>
                  <a:cubicBezTo>
                    <a:pt x="4055" y="53"/>
                    <a:pt x="4104" y="60"/>
                    <a:pt x="4010" y="60"/>
                  </a:cubicBezTo>
                  <a:cubicBezTo>
                    <a:pt x="4015" y="60"/>
                    <a:pt x="4017" y="59"/>
                    <a:pt x="4017" y="59"/>
                  </a:cubicBezTo>
                  <a:lnTo>
                    <a:pt x="4108" y="41"/>
                  </a:lnTo>
                  <a:cubicBezTo>
                    <a:pt x="4013" y="41"/>
                    <a:pt x="3904" y="41"/>
                    <a:pt x="3795" y="40"/>
                  </a:cubicBezTo>
                  <a:cubicBezTo>
                    <a:pt x="3769" y="37"/>
                    <a:pt x="3873" y="37"/>
                    <a:pt x="3866" y="36"/>
                  </a:cubicBezTo>
                  <a:lnTo>
                    <a:pt x="3916" y="36"/>
                  </a:lnTo>
                  <a:cubicBezTo>
                    <a:pt x="3913" y="38"/>
                    <a:pt x="3812" y="37"/>
                    <a:pt x="3857" y="39"/>
                  </a:cubicBezTo>
                  <a:cubicBezTo>
                    <a:pt x="3945" y="38"/>
                    <a:pt x="3985" y="40"/>
                    <a:pt x="4068" y="37"/>
                  </a:cubicBezTo>
                  <a:cubicBezTo>
                    <a:pt x="4042" y="33"/>
                    <a:pt x="3958" y="37"/>
                    <a:pt x="3904" y="35"/>
                  </a:cubicBezTo>
                  <a:cubicBezTo>
                    <a:pt x="3927" y="35"/>
                    <a:pt x="3946" y="35"/>
                    <a:pt x="3965" y="34"/>
                  </a:cubicBezTo>
                  <a:lnTo>
                    <a:pt x="3801" y="33"/>
                  </a:lnTo>
                  <a:lnTo>
                    <a:pt x="3788" y="34"/>
                  </a:lnTo>
                  <a:lnTo>
                    <a:pt x="3858" y="34"/>
                  </a:lnTo>
                  <a:cubicBezTo>
                    <a:pt x="3806" y="34"/>
                    <a:pt x="3762" y="36"/>
                    <a:pt x="3758" y="39"/>
                  </a:cubicBezTo>
                  <a:lnTo>
                    <a:pt x="3768" y="39"/>
                  </a:lnTo>
                  <a:lnTo>
                    <a:pt x="3749" y="40"/>
                  </a:lnTo>
                  <a:lnTo>
                    <a:pt x="3713" y="39"/>
                  </a:lnTo>
                  <a:close/>
                </a:path>
              </a:pathLst>
            </a:custGeom>
            <a:grpFill/>
            <a:ln w="0">
              <a:noFill/>
              <a:prstDash val="solid"/>
              <a:round/>
              <a:headEnd/>
              <a:tailEnd/>
            </a:ln>
          </p:spPr>
          <p:txBody>
            <a:bodyPr/>
            <a:lstStyle/>
            <a:p>
              <a:pPr>
                <a:defRPr/>
              </a:pPr>
              <a:endParaRPr sz="1350"/>
            </a:p>
          </p:txBody>
        </p:sp>
        <p:sp>
          <p:nvSpPr>
            <p:cNvPr id="64" name="Freeform 64"/>
            <p:cNvSpPr>
              <a:spLocks/>
            </p:cNvSpPr>
            <p:nvPr/>
          </p:nvSpPr>
          <p:spPr bwMode="invGray">
            <a:xfrm>
              <a:off x="12117388" y="2779713"/>
              <a:ext cx="127000" cy="4762"/>
            </a:xfrm>
            <a:custGeom>
              <a:avLst/>
              <a:gdLst>
                <a:gd name="T0" fmla="*/ 19 w 66"/>
                <a:gd name="T1" fmla="*/ 2 h 2"/>
                <a:gd name="T2" fmla="*/ 19 w 66"/>
                <a:gd name="T3" fmla="*/ 2 h 2"/>
                <a:gd name="T4" fmla="*/ 60 w 66"/>
                <a:gd name="T5" fmla="*/ 0 h 2"/>
                <a:gd name="T6" fmla="*/ 19 w 66"/>
                <a:gd name="T7" fmla="*/ 2 h 2"/>
              </a:gdLst>
              <a:ahLst/>
              <a:cxnLst>
                <a:cxn ang="0">
                  <a:pos x="T0" y="T1"/>
                </a:cxn>
                <a:cxn ang="0">
                  <a:pos x="T2" y="T3"/>
                </a:cxn>
                <a:cxn ang="0">
                  <a:pos x="T4" y="T5"/>
                </a:cxn>
                <a:cxn ang="0">
                  <a:pos x="T6" y="T7"/>
                </a:cxn>
              </a:cxnLst>
              <a:rect l="0" t="0" r="r" b="b"/>
              <a:pathLst>
                <a:path w="66" h="2">
                  <a:moveTo>
                    <a:pt x="19" y="2"/>
                  </a:moveTo>
                  <a:lnTo>
                    <a:pt x="19" y="2"/>
                  </a:lnTo>
                  <a:cubicBezTo>
                    <a:pt x="33" y="2"/>
                    <a:pt x="66" y="2"/>
                    <a:pt x="60" y="0"/>
                  </a:cubicBezTo>
                  <a:cubicBezTo>
                    <a:pt x="60" y="2"/>
                    <a:pt x="0" y="0"/>
                    <a:pt x="19" y="2"/>
                  </a:cubicBezTo>
                  <a:close/>
                </a:path>
              </a:pathLst>
            </a:custGeom>
            <a:grpFill/>
            <a:ln w="0">
              <a:noFill/>
              <a:prstDash val="solid"/>
              <a:round/>
              <a:headEnd/>
              <a:tailEnd/>
            </a:ln>
          </p:spPr>
          <p:txBody>
            <a:bodyPr/>
            <a:lstStyle/>
            <a:p>
              <a:pPr>
                <a:defRPr/>
              </a:pPr>
              <a:endParaRPr sz="1350"/>
            </a:p>
          </p:txBody>
        </p:sp>
        <p:sp>
          <p:nvSpPr>
            <p:cNvPr id="65" name="Freeform 65"/>
            <p:cNvSpPr>
              <a:spLocks/>
            </p:cNvSpPr>
            <p:nvPr/>
          </p:nvSpPr>
          <p:spPr bwMode="invGray">
            <a:xfrm>
              <a:off x="12182475" y="2787650"/>
              <a:ext cx="79375" cy="1587"/>
            </a:xfrm>
            <a:custGeom>
              <a:avLst/>
              <a:gdLst>
                <a:gd name="T0" fmla="*/ 25 w 41"/>
                <a:gd name="T1" fmla="*/ 1 h 1"/>
                <a:gd name="T2" fmla="*/ 25 w 41"/>
                <a:gd name="T3" fmla="*/ 1 h 1"/>
                <a:gd name="T4" fmla="*/ 41 w 41"/>
                <a:gd name="T5" fmla="*/ 0 h 1"/>
                <a:gd name="T6" fmla="*/ 0 w 41"/>
                <a:gd name="T7" fmla="*/ 0 h 1"/>
                <a:gd name="T8" fmla="*/ 25 w 41"/>
                <a:gd name="T9" fmla="*/ 1 h 1"/>
              </a:gdLst>
              <a:ahLst/>
              <a:cxnLst>
                <a:cxn ang="0">
                  <a:pos x="T0" y="T1"/>
                </a:cxn>
                <a:cxn ang="0">
                  <a:pos x="T2" y="T3"/>
                </a:cxn>
                <a:cxn ang="0">
                  <a:pos x="T4" y="T5"/>
                </a:cxn>
                <a:cxn ang="0">
                  <a:pos x="T6" y="T7"/>
                </a:cxn>
                <a:cxn ang="0">
                  <a:pos x="T8" y="T9"/>
                </a:cxn>
              </a:cxnLst>
              <a:rect l="0" t="0" r="r" b="b"/>
              <a:pathLst>
                <a:path w="41" h="1">
                  <a:moveTo>
                    <a:pt x="25" y="1"/>
                  </a:moveTo>
                  <a:lnTo>
                    <a:pt x="25" y="1"/>
                  </a:lnTo>
                  <a:cubicBezTo>
                    <a:pt x="27" y="1"/>
                    <a:pt x="26" y="0"/>
                    <a:pt x="41" y="0"/>
                  </a:cubicBezTo>
                  <a:lnTo>
                    <a:pt x="0" y="0"/>
                  </a:lnTo>
                  <a:lnTo>
                    <a:pt x="25" y="1"/>
                  </a:lnTo>
                  <a:close/>
                </a:path>
              </a:pathLst>
            </a:custGeom>
            <a:grpFill/>
            <a:ln w="0">
              <a:noFill/>
              <a:prstDash val="solid"/>
              <a:round/>
              <a:headEnd/>
              <a:tailEnd/>
            </a:ln>
          </p:spPr>
          <p:txBody>
            <a:bodyPr/>
            <a:lstStyle/>
            <a:p>
              <a:pPr>
                <a:defRPr/>
              </a:pPr>
              <a:endParaRPr sz="1350"/>
            </a:p>
          </p:txBody>
        </p:sp>
        <p:sp>
          <p:nvSpPr>
            <p:cNvPr id="66" name="Freeform 66"/>
            <p:cNvSpPr>
              <a:spLocks/>
            </p:cNvSpPr>
            <p:nvPr/>
          </p:nvSpPr>
          <p:spPr bwMode="invGray">
            <a:xfrm>
              <a:off x="12307888" y="2809875"/>
              <a:ext cx="249238" cy="15875"/>
            </a:xfrm>
            <a:custGeom>
              <a:avLst/>
              <a:gdLst>
                <a:gd name="T0" fmla="*/ 2 w 130"/>
                <a:gd name="T1" fmla="*/ 3 h 7"/>
                <a:gd name="T2" fmla="*/ 2 w 130"/>
                <a:gd name="T3" fmla="*/ 3 h 7"/>
                <a:gd name="T4" fmla="*/ 70 w 130"/>
                <a:gd name="T5" fmla="*/ 2 h 7"/>
                <a:gd name="T6" fmla="*/ 0 w 130"/>
                <a:gd name="T7" fmla="*/ 6 h 7"/>
                <a:gd name="T8" fmla="*/ 130 w 130"/>
                <a:gd name="T9" fmla="*/ 4 h 7"/>
                <a:gd name="T10" fmla="*/ 2 w 130"/>
                <a:gd name="T11" fmla="*/ 3 h 7"/>
              </a:gdLst>
              <a:ahLst/>
              <a:cxnLst>
                <a:cxn ang="0">
                  <a:pos x="T0" y="T1"/>
                </a:cxn>
                <a:cxn ang="0">
                  <a:pos x="T2" y="T3"/>
                </a:cxn>
                <a:cxn ang="0">
                  <a:pos x="T4" y="T5"/>
                </a:cxn>
                <a:cxn ang="0">
                  <a:pos x="T6" y="T7"/>
                </a:cxn>
                <a:cxn ang="0">
                  <a:pos x="T8" y="T9"/>
                </a:cxn>
                <a:cxn ang="0">
                  <a:pos x="T10" y="T11"/>
                </a:cxn>
              </a:cxnLst>
              <a:rect l="0" t="0" r="r" b="b"/>
              <a:pathLst>
                <a:path w="130" h="7">
                  <a:moveTo>
                    <a:pt x="2" y="3"/>
                  </a:moveTo>
                  <a:lnTo>
                    <a:pt x="2" y="3"/>
                  </a:lnTo>
                  <a:cubicBezTo>
                    <a:pt x="23" y="2"/>
                    <a:pt x="37" y="1"/>
                    <a:pt x="70" y="2"/>
                  </a:cubicBezTo>
                  <a:cubicBezTo>
                    <a:pt x="82" y="6"/>
                    <a:pt x="15" y="2"/>
                    <a:pt x="0" y="6"/>
                  </a:cubicBezTo>
                  <a:cubicBezTo>
                    <a:pt x="61" y="7"/>
                    <a:pt x="80" y="4"/>
                    <a:pt x="130" y="4"/>
                  </a:cubicBezTo>
                  <a:cubicBezTo>
                    <a:pt x="106" y="2"/>
                    <a:pt x="4" y="0"/>
                    <a:pt x="2" y="3"/>
                  </a:cubicBezTo>
                  <a:close/>
                </a:path>
              </a:pathLst>
            </a:custGeom>
            <a:grpFill/>
            <a:ln w="0">
              <a:noFill/>
              <a:prstDash val="solid"/>
              <a:round/>
              <a:headEnd/>
              <a:tailEnd/>
            </a:ln>
          </p:spPr>
          <p:txBody>
            <a:bodyPr/>
            <a:lstStyle/>
            <a:p>
              <a:pPr>
                <a:defRPr/>
              </a:pPr>
              <a:endParaRPr sz="1350"/>
            </a:p>
          </p:txBody>
        </p:sp>
        <p:sp>
          <p:nvSpPr>
            <p:cNvPr id="67" name="Freeform 67"/>
            <p:cNvSpPr>
              <a:spLocks/>
            </p:cNvSpPr>
            <p:nvPr/>
          </p:nvSpPr>
          <p:spPr bwMode="invGray">
            <a:xfrm>
              <a:off x="12252325" y="2825750"/>
              <a:ext cx="73025" cy="1587"/>
            </a:xfrm>
            <a:custGeom>
              <a:avLst/>
              <a:gdLst>
                <a:gd name="T0" fmla="*/ 4 w 38"/>
                <a:gd name="T1" fmla="*/ 1 h 1"/>
                <a:gd name="T2" fmla="*/ 4 w 38"/>
                <a:gd name="T3" fmla="*/ 1 h 1"/>
                <a:gd name="T4" fmla="*/ 38 w 38"/>
                <a:gd name="T5" fmla="*/ 0 h 1"/>
                <a:gd name="T6" fmla="*/ 34 w 38"/>
                <a:gd name="T7" fmla="*/ 0 h 1"/>
                <a:gd name="T8" fmla="*/ 0 w 38"/>
                <a:gd name="T9" fmla="*/ 1 h 1"/>
                <a:gd name="T10" fmla="*/ 4 w 38"/>
                <a:gd name="T11" fmla="*/ 1 h 1"/>
              </a:gdLst>
              <a:ahLst/>
              <a:cxnLst>
                <a:cxn ang="0">
                  <a:pos x="T0" y="T1"/>
                </a:cxn>
                <a:cxn ang="0">
                  <a:pos x="T2" y="T3"/>
                </a:cxn>
                <a:cxn ang="0">
                  <a:pos x="T4" y="T5"/>
                </a:cxn>
                <a:cxn ang="0">
                  <a:pos x="T6" y="T7"/>
                </a:cxn>
                <a:cxn ang="0">
                  <a:pos x="T8" y="T9"/>
                </a:cxn>
                <a:cxn ang="0">
                  <a:pos x="T10" y="T11"/>
                </a:cxn>
              </a:cxnLst>
              <a:rect l="0" t="0" r="r" b="b"/>
              <a:pathLst>
                <a:path w="38" h="1">
                  <a:moveTo>
                    <a:pt x="4" y="1"/>
                  </a:moveTo>
                  <a:lnTo>
                    <a:pt x="4" y="1"/>
                  </a:lnTo>
                  <a:lnTo>
                    <a:pt x="38" y="0"/>
                  </a:lnTo>
                  <a:lnTo>
                    <a:pt x="34" y="0"/>
                  </a:lnTo>
                  <a:lnTo>
                    <a:pt x="0" y="1"/>
                  </a:lnTo>
                  <a:lnTo>
                    <a:pt x="4" y="1"/>
                  </a:lnTo>
                  <a:close/>
                </a:path>
              </a:pathLst>
            </a:custGeom>
            <a:grpFill/>
            <a:ln w="0">
              <a:noFill/>
              <a:prstDash val="solid"/>
              <a:round/>
              <a:headEnd/>
              <a:tailEnd/>
            </a:ln>
          </p:spPr>
          <p:txBody>
            <a:bodyPr/>
            <a:lstStyle/>
            <a:p>
              <a:pPr>
                <a:defRPr/>
              </a:pPr>
              <a:endParaRPr sz="1350"/>
            </a:p>
          </p:txBody>
        </p:sp>
        <p:sp>
          <p:nvSpPr>
            <p:cNvPr id="68" name="Freeform 68"/>
            <p:cNvSpPr>
              <a:spLocks/>
            </p:cNvSpPr>
            <p:nvPr/>
          </p:nvSpPr>
          <p:spPr bwMode="invGray">
            <a:xfrm>
              <a:off x="10779125" y="2733675"/>
              <a:ext cx="66675" cy="4762"/>
            </a:xfrm>
            <a:custGeom>
              <a:avLst/>
              <a:gdLst>
                <a:gd name="T0" fmla="*/ 35 w 35"/>
                <a:gd name="T1" fmla="*/ 2 h 2"/>
                <a:gd name="T2" fmla="*/ 35 w 35"/>
                <a:gd name="T3" fmla="*/ 2 h 2"/>
                <a:gd name="T4" fmla="*/ 0 w 35"/>
                <a:gd name="T5" fmla="*/ 2 h 2"/>
                <a:gd name="T6" fmla="*/ 35 w 35"/>
                <a:gd name="T7" fmla="*/ 2 h 2"/>
              </a:gdLst>
              <a:ahLst/>
              <a:cxnLst>
                <a:cxn ang="0">
                  <a:pos x="T0" y="T1"/>
                </a:cxn>
                <a:cxn ang="0">
                  <a:pos x="T2" y="T3"/>
                </a:cxn>
                <a:cxn ang="0">
                  <a:pos x="T4" y="T5"/>
                </a:cxn>
                <a:cxn ang="0">
                  <a:pos x="T6" y="T7"/>
                </a:cxn>
              </a:cxnLst>
              <a:rect l="0" t="0" r="r" b="b"/>
              <a:pathLst>
                <a:path w="35" h="2">
                  <a:moveTo>
                    <a:pt x="35" y="2"/>
                  </a:moveTo>
                  <a:lnTo>
                    <a:pt x="35" y="2"/>
                  </a:lnTo>
                  <a:cubicBezTo>
                    <a:pt x="32" y="0"/>
                    <a:pt x="11" y="1"/>
                    <a:pt x="0" y="2"/>
                  </a:cubicBezTo>
                  <a:cubicBezTo>
                    <a:pt x="9" y="2"/>
                    <a:pt x="22" y="2"/>
                    <a:pt x="35" y="2"/>
                  </a:cubicBezTo>
                  <a:close/>
                </a:path>
              </a:pathLst>
            </a:custGeom>
            <a:grpFill/>
            <a:ln w="0">
              <a:noFill/>
              <a:prstDash val="solid"/>
              <a:round/>
              <a:headEnd/>
              <a:tailEnd/>
            </a:ln>
          </p:spPr>
          <p:txBody>
            <a:bodyPr/>
            <a:lstStyle/>
            <a:p>
              <a:pPr>
                <a:defRPr/>
              </a:pPr>
              <a:endParaRPr sz="1350"/>
            </a:p>
          </p:txBody>
        </p:sp>
        <p:sp>
          <p:nvSpPr>
            <p:cNvPr id="69" name="Freeform 69"/>
            <p:cNvSpPr>
              <a:spLocks/>
            </p:cNvSpPr>
            <p:nvPr/>
          </p:nvSpPr>
          <p:spPr bwMode="invGray">
            <a:xfrm>
              <a:off x="-2471738" y="2738438"/>
              <a:ext cx="496888" cy="1587"/>
            </a:xfrm>
            <a:custGeom>
              <a:avLst/>
              <a:gdLst>
                <a:gd name="T0" fmla="*/ 259 w 259"/>
                <a:gd name="T1" fmla="*/ 0 h 1"/>
                <a:gd name="T2" fmla="*/ 259 w 259"/>
                <a:gd name="T3" fmla="*/ 0 h 1"/>
                <a:gd name="T4" fmla="*/ 0 w 259"/>
                <a:gd name="T5" fmla="*/ 1 h 1"/>
                <a:gd name="T6" fmla="*/ 259 w 259"/>
                <a:gd name="T7" fmla="*/ 0 h 1"/>
              </a:gdLst>
              <a:ahLst/>
              <a:cxnLst>
                <a:cxn ang="0">
                  <a:pos x="T0" y="T1"/>
                </a:cxn>
                <a:cxn ang="0">
                  <a:pos x="T2" y="T3"/>
                </a:cxn>
                <a:cxn ang="0">
                  <a:pos x="T4" y="T5"/>
                </a:cxn>
                <a:cxn ang="0">
                  <a:pos x="T6" y="T7"/>
                </a:cxn>
              </a:cxnLst>
              <a:rect l="0" t="0" r="r" b="b"/>
              <a:pathLst>
                <a:path w="259" h="1">
                  <a:moveTo>
                    <a:pt x="259" y="0"/>
                  </a:moveTo>
                  <a:lnTo>
                    <a:pt x="259" y="0"/>
                  </a:lnTo>
                  <a:lnTo>
                    <a:pt x="0" y="1"/>
                  </a:lnTo>
                  <a:lnTo>
                    <a:pt x="259" y="0"/>
                  </a:lnTo>
                  <a:close/>
                </a:path>
              </a:pathLst>
            </a:custGeom>
            <a:grpFill/>
            <a:ln w="0">
              <a:noFill/>
              <a:prstDash val="solid"/>
              <a:round/>
              <a:headEnd/>
              <a:tailEnd/>
            </a:ln>
          </p:spPr>
          <p:txBody>
            <a:bodyPr/>
            <a:lstStyle/>
            <a:p>
              <a:pPr>
                <a:defRPr/>
              </a:pPr>
              <a:endParaRPr sz="1350"/>
            </a:p>
          </p:txBody>
        </p:sp>
        <p:sp>
          <p:nvSpPr>
            <p:cNvPr id="70" name="Freeform 70"/>
            <p:cNvSpPr>
              <a:spLocks/>
            </p:cNvSpPr>
            <p:nvPr/>
          </p:nvSpPr>
          <p:spPr bwMode="invGray">
            <a:xfrm>
              <a:off x="9136063" y="2735263"/>
              <a:ext cx="387350" cy="14287"/>
            </a:xfrm>
            <a:custGeom>
              <a:avLst/>
              <a:gdLst>
                <a:gd name="T0" fmla="*/ 30 w 202"/>
                <a:gd name="T1" fmla="*/ 6 h 6"/>
                <a:gd name="T2" fmla="*/ 30 w 202"/>
                <a:gd name="T3" fmla="*/ 6 h 6"/>
                <a:gd name="T4" fmla="*/ 202 w 202"/>
                <a:gd name="T5" fmla="*/ 3 h 6"/>
                <a:gd name="T6" fmla="*/ 0 w 202"/>
                <a:gd name="T7" fmla="*/ 3 h 6"/>
                <a:gd name="T8" fmla="*/ 30 w 202"/>
                <a:gd name="T9" fmla="*/ 6 h 6"/>
              </a:gdLst>
              <a:ahLst/>
              <a:cxnLst>
                <a:cxn ang="0">
                  <a:pos x="T0" y="T1"/>
                </a:cxn>
                <a:cxn ang="0">
                  <a:pos x="T2" y="T3"/>
                </a:cxn>
                <a:cxn ang="0">
                  <a:pos x="T4" y="T5"/>
                </a:cxn>
                <a:cxn ang="0">
                  <a:pos x="T6" y="T7"/>
                </a:cxn>
                <a:cxn ang="0">
                  <a:pos x="T8" y="T9"/>
                </a:cxn>
              </a:cxnLst>
              <a:rect l="0" t="0" r="r" b="b"/>
              <a:pathLst>
                <a:path w="202" h="6">
                  <a:moveTo>
                    <a:pt x="30" y="6"/>
                  </a:moveTo>
                  <a:lnTo>
                    <a:pt x="30" y="6"/>
                  </a:lnTo>
                  <a:cubicBezTo>
                    <a:pt x="100" y="5"/>
                    <a:pt x="131" y="3"/>
                    <a:pt x="202" y="3"/>
                  </a:cubicBezTo>
                  <a:cubicBezTo>
                    <a:pt x="109" y="0"/>
                    <a:pt x="79" y="6"/>
                    <a:pt x="0" y="3"/>
                  </a:cubicBezTo>
                  <a:lnTo>
                    <a:pt x="30" y="6"/>
                  </a:lnTo>
                  <a:close/>
                </a:path>
              </a:pathLst>
            </a:custGeom>
            <a:grpFill/>
            <a:ln w="0">
              <a:noFill/>
              <a:prstDash val="solid"/>
              <a:round/>
              <a:headEnd/>
              <a:tailEnd/>
            </a:ln>
          </p:spPr>
          <p:txBody>
            <a:bodyPr/>
            <a:lstStyle/>
            <a:p>
              <a:pPr>
                <a:defRPr/>
              </a:pPr>
              <a:endParaRPr sz="1350"/>
            </a:p>
          </p:txBody>
        </p:sp>
        <p:sp>
          <p:nvSpPr>
            <p:cNvPr id="71" name="Freeform 71"/>
            <p:cNvSpPr>
              <a:spLocks/>
            </p:cNvSpPr>
            <p:nvPr/>
          </p:nvSpPr>
          <p:spPr bwMode="invGray">
            <a:xfrm>
              <a:off x="9139238" y="2725738"/>
              <a:ext cx="142875" cy="9525"/>
            </a:xfrm>
            <a:custGeom>
              <a:avLst/>
              <a:gdLst>
                <a:gd name="T0" fmla="*/ 54 w 75"/>
                <a:gd name="T1" fmla="*/ 0 h 4"/>
                <a:gd name="T2" fmla="*/ 54 w 75"/>
                <a:gd name="T3" fmla="*/ 0 h 4"/>
                <a:gd name="T4" fmla="*/ 10 w 75"/>
                <a:gd name="T5" fmla="*/ 4 h 4"/>
                <a:gd name="T6" fmla="*/ 75 w 75"/>
                <a:gd name="T7" fmla="*/ 2 h 4"/>
                <a:gd name="T8" fmla="*/ 54 w 75"/>
                <a:gd name="T9" fmla="*/ 0 h 4"/>
              </a:gdLst>
              <a:ahLst/>
              <a:cxnLst>
                <a:cxn ang="0">
                  <a:pos x="T0" y="T1"/>
                </a:cxn>
                <a:cxn ang="0">
                  <a:pos x="T2" y="T3"/>
                </a:cxn>
                <a:cxn ang="0">
                  <a:pos x="T4" y="T5"/>
                </a:cxn>
                <a:cxn ang="0">
                  <a:pos x="T6" y="T7"/>
                </a:cxn>
                <a:cxn ang="0">
                  <a:pos x="T8" y="T9"/>
                </a:cxn>
              </a:cxnLst>
              <a:rect l="0" t="0" r="r" b="b"/>
              <a:pathLst>
                <a:path w="75" h="4">
                  <a:moveTo>
                    <a:pt x="54" y="0"/>
                  </a:moveTo>
                  <a:lnTo>
                    <a:pt x="54" y="0"/>
                  </a:lnTo>
                  <a:cubicBezTo>
                    <a:pt x="65" y="2"/>
                    <a:pt x="0" y="3"/>
                    <a:pt x="10" y="4"/>
                  </a:cubicBezTo>
                  <a:cubicBezTo>
                    <a:pt x="57" y="4"/>
                    <a:pt x="32" y="2"/>
                    <a:pt x="75" y="2"/>
                  </a:cubicBezTo>
                  <a:lnTo>
                    <a:pt x="54" y="0"/>
                  </a:lnTo>
                  <a:close/>
                </a:path>
              </a:pathLst>
            </a:custGeom>
            <a:grpFill/>
            <a:ln w="0">
              <a:noFill/>
              <a:prstDash val="solid"/>
              <a:round/>
              <a:headEnd/>
              <a:tailEnd/>
            </a:ln>
          </p:spPr>
          <p:txBody>
            <a:bodyPr/>
            <a:lstStyle/>
            <a:p>
              <a:pPr>
                <a:defRPr/>
              </a:pPr>
              <a:endParaRPr sz="1350"/>
            </a:p>
          </p:txBody>
        </p:sp>
        <p:sp>
          <p:nvSpPr>
            <p:cNvPr id="72" name="Freeform 72"/>
            <p:cNvSpPr>
              <a:spLocks/>
            </p:cNvSpPr>
            <p:nvPr/>
          </p:nvSpPr>
          <p:spPr bwMode="invGray">
            <a:xfrm>
              <a:off x="9805988" y="2817813"/>
              <a:ext cx="39688" cy="3175"/>
            </a:xfrm>
            <a:custGeom>
              <a:avLst/>
              <a:gdLst>
                <a:gd name="T0" fmla="*/ 21 w 21"/>
                <a:gd name="T1" fmla="*/ 0 h 1"/>
                <a:gd name="T2" fmla="*/ 21 w 21"/>
                <a:gd name="T3" fmla="*/ 0 h 1"/>
                <a:gd name="T4" fmla="*/ 0 w 21"/>
                <a:gd name="T5" fmla="*/ 1 h 1"/>
                <a:gd name="T6" fmla="*/ 17 w 21"/>
                <a:gd name="T7" fmla="*/ 1 h 1"/>
                <a:gd name="T8" fmla="*/ 21 w 21"/>
                <a:gd name="T9" fmla="*/ 0 h 1"/>
              </a:gdLst>
              <a:ahLst/>
              <a:cxnLst>
                <a:cxn ang="0">
                  <a:pos x="T0" y="T1"/>
                </a:cxn>
                <a:cxn ang="0">
                  <a:pos x="T2" y="T3"/>
                </a:cxn>
                <a:cxn ang="0">
                  <a:pos x="T4" y="T5"/>
                </a:cxn>
                <a:cxn ang="0">
                  <a:pos x="T6" y="T7"/>
                </a:cxn>
                <a:cxn ang="0">
                  <a:pos x="T8" y="T9"/>
                </a:cxn>
              </a:cxnLst>
              <a:rect l="0" t="0" r="r" b="b"/>
              <a:pathLst>
                <a:path w="21" h="1">
                  <a:moveTo>
                    <a:pt x="21" y="0"/>
                  </a:moveTo>
                  <a:lnTo>
                    <a:pt x="21" y="0"/>
                  </a:lnTo>
                  <a:lnTo>
                    <a:pt x="0" y="1"/>
                  </a:lnTo>
                  <a:lnTo>
                    <a:pt x="17" y="1"/>
                  </a:lnTo>
                  <a:lnTo>
                    <a:pt x="21" y="0"/>
                  </a:lnTo>
                  <a:close/>
                </a:path>
              </a:pathLst>
            </a:custGeom>
            <a:grpFill/>
            <a:ln w="0">
              <a:noFill/>
              <a:prstDash val="solid"/>
              <a:round/>
              <a:headEnd/>
              <a:tailEnd/>
            </a:ln>
          </p:spPr>
          <p:txBody>
            <a:bodyPr/>
            <a:lstStyle/>
            <a:p>
              <a:pPr>
                <a:defRPr/>
              </a:pPr>
              <a:endParaRPr sz="1350"/>
            </a:p>
          </p:txBody>
        </p:sp>
        <p:sp>
          <p:nvSpPr>
            <p:cNvPr id="73" name="Freeform 73"/>
            <p:cNvSpPr>
              <a:spLocks/>
            </p:cNvSpPr>
            <p:nvPr/>
          </p:nvSpPr>
          <p:spPr bwMode="invGray">
            <a:xfrm>
              <a:off x="8580438" y="2725738"/>
              <a:ext cx="66675" cy="3175"/>
            </a:xfrm>
            <a:custGeom>
              <a:avLst/>
              <a:gdLst>
                <a:gd name="T0" fmla="*/ 27 w 35"/>
                <a:gd name="T1" fmla="*/ 1 h 1"/>
                <a:gd name="T2" fmla="*/ 27 w 35"/>
                <a:gd name="T3" fmla="*/ 1 h 1"/>
                <a:gd name="T4" fmla="*/ 35 w 35"/>
                <a:gd name="T5" fmla="*/ 1 h 1"/>
                <a:gd name="T6" fmla="*/ 0 w 35"/>
                <a:gd name="T7" fmla="*/ 0 h 1"/>
                <a:gd name="T8" fmla="*/ 27 w 35"/>
                <a:gd name="T9" fmla="*/ 1 h 1"/>
              </a:gdLst>
              <a:ahLst/>
              <a:cxnLst>
                <a:cxn ang="0">
                  <a:pos x="T0" y="T1"/>
                </a:cxn>
                <a:cxn ang="0">
                  <a:pos x="T2" y="T3"/>
                </a:cxn>
                <a:cxn ang="0">
                  <a:pos x="T4" y="T5"/>
                </a:cxn>
                <a:cxn ang="0">
                  <a:pos x="T6" y="T7"/>
                </a:cxn>
                <a:cxn ang="0">
                  <a:pos x="T8" y="T9"/>
                </a:cxn>
              </a:cxnLst>
              <a:rect l="0" t="0" r="r" b="b"/>
              <a:pathLst>
                <a:path w="35" h="1">
                  <a:moveTo>
                    <a:pt x="27" y="1"/>
                  </a:moveTo>
                  <a:lnTo>
                    <a:pt x="27" y="1"/>
                  </a:lnTo>
                  <a:lnTo>
                    <a:pt x="35" y="1"/>
                  </a:lnTo>
                  <a:lnTo>
                    <a:pt x="0" y="0"/>
                  </a:lnTo>
                  <a:lnTo>
                    <a:pt x="27" y="1"/>
                  </a:lnTo>
                  <a:close/>
                </a:path>
              </a:pathLst>
            </a:custGeom>
            <a:grpFill/>
            <a:ln w="0">
              <a:noFill/>
              <a:prstDash val="solid"/>
              <a:round/>
              <a:headEnd/>
              <a:tailEnd/>
            </a:ln>
          </p:spPr>
          <p:txBody>
            <a:bodyPr/>
            <a:lstStyle/>
            <a:p>
              <a:pPr>
                <a:defRPr/>
              </a:pPr>
              <a:endParaRPr sz="1350"/>
            </a:p>
          </p:txBody>
        </p:sp>
        <p:sp>
          <p:nvSpPr>
            <p:cNvPr id="74" name="Freeform 74"/>
            <p:cNvSpPr>
              <a:spLocks/>
            </p:cNvSpPr>
            <p:nvPr/>
          </p:nvSpPr>
          <p:spPr bwMode="invGray">
            <a:xfrm>
              <a:off x="8647113" y="2725738"/>
              <a:ext cx="15875" cy="3175"/>
            </a:xfrm>
            <a:custGeom>
              <a:avLst/>
              <a:gdLst>
                <a:gd name="T0" fmla="*/ 8 w 8"/>
                <a:gd name="T1" fmla="*/ 0 h 1"/>
                <a:gd name="T2" fmla="*/ 8 w 8"/>
                <a:gd name="T3" fmla="*/ 0 h 1"/>
                <a:gd name="T4" fmla="*/ 0 w 8"/>
                <a:gd name="T5" fmla="*/ 1 h 1"/>
                <a:gd name="T6" fmla="*/ 8 w 8"/>
                <a:gd name="T7" fmla="*/ 0 h 1"/>
              </a:gdLst>
              <a:ahLst/>
              <a:cxnLst>
                <a:cxn ang="0">
                  <a:pos x="T0" y="T1"/>
                </a:cxn>
                <a:cxn ang="0">
                  <a:pos x="T2" y="T3"/>
                </a:cxn>
                <a:cxn ang="0">
                  <a:pos x="T4" y="T5"/>
                </a:cxn>
                <a:cxn ang="0">
                  <a:pos x="T6" y="T7"/>
                </a:cxn>
              </a:cxnLst>
              <a:rect l="0" t="0" r="r" b="b"/>
              <a:pathLst>
                <a:path w="8" h="1">
                  <a:moveTo>
                    <a:pt x="8" y="0"/>
                  </a:moveTo>
                  <a:lnTo>
                    <a:pt x="8" y="0"/>
                  </a:lnTo>
                  <a:lnTo>
                    <a:pt x="0" y="1"/>
                  </a:lnTo>
                  <a:lnTo>
                    <a:pt x="8" y="0"/>
                  </a:lnTo>
                  <a:close/>
                </a:path>
              </a:pathLst>
            </a:custGeom>
            <a:grpFill/>
            <a:ln w="0">
              <a:noFill/>
              <a:prstDash val="solid"/>
              <a:round/>
              <a:headEnd/>
              <a:tailEnd/>
            </a:ln>
          </p:spPr>
          <p:txBody>
            <a:bodyPr/>
            <a:lstStyle/>
            <a:p>
              <a:pPr>
                <a:defRPr/>
              </a:pPr>
              <a:endParaRPr sz="1350"/>
            </a:p>
          </p:txBody>
        </p:sp>
        <p:sp>
          <p:nvSpPr>
            <p:cNvPr id="75" name="Freeform 75"/>
            <p:cNvSpPr>
              <a:spLocks/>
            </p:cNvSpPr>
            <p:nvPr/>
          </p:nvSpPr>
          <p:spPr bwMode="invGray">
            <a:xfrm>
              <a:off x="9794875" y="2830513"/>
              <a:ext cx="90488" cy="1587"/>
            </a:xfrm>
            <a:custGeom>
              <a:avLst/>
              <a:gdLst>
                <a:gd name="T0" fmla="*/ 0 w 47"/>
                <a:gd name="T1" fmla="*/ 0 h 1"/>
                <a:gd name="T2" fmla="*/ 0 w 47"/>
                <a:gd name="T3" fmla="*/ 0 h 1"/>
                <a:gd name="T4" fmla="*/ 32 w 47"/>
                <a:gd name="T5" fmla="*/ 1 h 1"/>
                <a:gd name="T6" fmla="*/ 47 w 47"/>
                <a:gd name="T7" fmla="*/ 0 h 1"/>
                <a:gd name="T8" fmla="*/ 0 w 47"/>
                <a:gd name="T9" fmla="*/ 0 h 1"/>
              </a:gdLst>
              <a:ahLst/>
              <a:cxnLst>
                <a:cxn ang="0">
                  <a:pos x="T0" y="T1"/>
                </a:cxn>
                <a:cxn ang="0">
                  <a:pos x="T2" y="T3"/>
                </a:cxn>
                <a:cxn ang="0">
                  <a:pos x="T4" y="T5"/>
                </a:cxn>
                <a:cxn ang="0">
                  <a:pos x="T6" y="T7"/>
                </a:cxn>
                <a:cxn ang="0">
                  <a:pos x="T8" y="T9"/>
                </a:cxn>
              </a:cxnLst>
              <a:rect l="0" t="0" r="r" b="b"/>
              <a:pathLst>
                <a:path w="47" h="1">
                  <a:moveTo>
                    <a:pt x="0" y="0"/>
                  </a:moveTo>
                  <a:lnTo>
                    <a:pt x="0" y="0"/>
                  </a:lnTo>
                  <a:lnTo>
                    <a:pt x="32" y="1"/>
                  </a:lnTo>
                  <a:lnTo>
                    <a:pt x="47" y="0"/>
                  </a:lnTo>
                  <a:lnTo>
                    <a:pt x="0" y="0"/>
                  </a:lnTo>
                  <a:close/>
                </a:path>
              </a:pathLst>
            </a:custGeom>
            <a:grpFill/>
            <a:ln w="0">
              <a:noFill/>
              <a:prstDash val="solid"/>
              <a:round/>
              <a:headEnd/>
              <a:tailEnd/>
            </a:ln>
          </p:spPr>
          <p:txBody>
            <a:bodyPr/>
            <a:lstStyle/>
            <a:p>
              <a:pPr>
                <a:defRPr/>
              </a:pPr>
              <a:endParaRPr sz="1350"/>
            </a:p>
          </p:txBody>
        </p:sp>
        <p:sp>
          <p:nvSpPr>
            <p:cNvPr id="76" name="Freeform 76"/>
            <p:cNvSpPr>
              <a:spLocks/>
            </p:cNvSpPr>
            <p:nvPr/>
          </p:nvSpPr>
          <p:spPr bwMode="invGray">
            <a:xfrm>
              <a:off x="9232900" y="2795588"/>
              <a:ext cx="84138" cy="3175"/>
            </a:xfrm>
            <a:custGeom>
              <a:avLst/>
              <a:gdLst>
                <a:gd name="T0" fmla="*/ 16 w 44"/>
                <a:gd name="T1" fmla="*/ 1 h 1"/>
                <a:gd name="T2" fmla="*/ 16 w 44"/>
                <a:gd name="T3" fmla="*/ 1 h 1"/>
                <a:gd name="T4" fmla="*/ 44 w 44"/>
                <a:gd name="T5" fmla="*/ 1 h 1"/>
                <a:gd name="T6" fmla="*/ 16 w 44"/>
                <a:gd name="T7" fmla="*/ 1 h 1"/>
              </a:gdLst>
              <a:ahLst/>
              <a:cxnLst>
                <a:cxn ang="0">
                  <a:pos x="T0" y="T1"/>
                </a:cxn>
                <a:cxn ang="0">
                  <a:pos x="T2" y="T3"/>
                </a:cxn>
                <a:cxn ang="0">
                  <a:pos x="T4" y="T5"/>
                </a:cxn>
                <a:cxn ang="0">
                  <a:pos x="T6" y="T7"/>
                </a:cxn>
              </a:cxnLst>
              <a:rect l="0" t="0" r="r" b="b"/>
              <a:pathLst>
                <a:path w="44" h="1">
                  <a:moveTo>
                    <a:pt x="16" y="1"/>
                  </a:moveTo>
                  <a:lnTo>
                    <a:pt x="16" y="1"/>
                  </a:lnTo>
                  <a:lnTo>
                    <a:pt x="44" y="1"/>
                  </a:lnTo>
                  <a:cubicBezTo>
                    <a:pt x="39" y="1"/>
                    <a:pt x="0" y="0"/>
                    <a:pt x="16" y="1"/>
                  </a:cubicBezTo>
                  <a:close/>
                </a:path>
              </a:pathLst>
            </a:custGeom>
            <a:grpFill/>
            <a:ln w="0">
              <a:noFill/>
              <a:prstDash val="solid"/>
              <a:round/>
              <a:headEnd/>
              <a:tailEnd/>
            </a:ln>
          </p:spPr>
          <p:txBody>
            <a:bodyPr/>
            <a:lstStyle/>
            <a:p>
              <a:pPr>
                <a:defRPr/>
              </a:pPr>
              <a:endParaRPr sz="1350"/>
            </a:p>
          </p:txBody>
        </p:sp>
        <p:sp>
          <p:nvSpPr>
            <p:cNvPr id="77" name="Freeform 77"/>
            <p:cNvSpPr>
              <a:spLocks/>
            </p:cNvSpPr>
            <p:nvPr/>
          </p:nvSpPr>
          <p:spPr bwMode="invGray">
            <a:xfrm>
              <a:off x="8158163" y="2725738"/>
              <a:ext cx="71438" cy="3175"/>
            </a:xfrm>
            <a:custGeom>
              <a:avLst/>
              <a:gdLst>
                <a:gd name="T0" fmla="*/ 34 w 37"/>
                <a:gd name="T1" fmla="*/ 0 h 1"/>
                <a:gd name="T2" fmla="*/ 34 w 37"/>
                <a:gd name="T3" fmla="*/ 0 h 1"/>
                <a:gd name="T4" fmla="*/ 0 w 37"/>
                <a:gd name="T5" fmla="*/ 1 h 1"/>
                <a:gd name="T6" fmla="*/ 3 w 37"/>
                <a:gd name="T7" fmla="*/ 1 h 1"/>
                <a:gd name="T8" fmla="*/ 37 w 37"/>
                <a:gd name="T9" fmla="*/ 0 h 1"/>
                <a:gd name="T10" fmla="*/ 34 w 37"/>
                <a:gd name="T11" fmla="*/ 0 h 1"/>
              </a:gdLst>
              <a:ahLst/>
              <a:cxnLst>
                <a:cxn ang="0">
                  <a:pos x="T0" y="T1"/>
                </a:cxn>
                <a:cxn ang="0">
                  <a:pos x="T2" y="T3"/>
                </a:cxn>
                <a:cxn ang="0">
                  <a:pos x="T4" y="T5"/>
                </a:cxn>
                <a:cxn ang="0">
                  <a:pos x="T6" y="T7"/>
                </a:cxn>
                <a:cxn ang="0">
                  <a:pos x="T8" y="T9"/>
                </a:cxn>
                <a:cxn ang="0">
                  <a:pos x="T10" y="T11"/>
                </a:cxn>
              </a:cxnLst>
              <a:rect l="0" t="0" r="r" b="b"/>
              <a:pathLst>
                <a:path w="37" h="1">
                  <a:moveTo>
                    <a:pt x="34" y="0"/>
                  </a:moveTo>
                  <a:lnTo>
                    <a:pt x="34" y="0"/>
                  </a:lnTo>
                  <a:lnTo>
                    <a:pt x="0" y="1"/>
                  </a:lnTo>
                  <a:lnTo>
                    <a:pt x="3" y="1"/>
                  </a:lnTo>
                  <a:lnTo>
                    <a:pt x="37" y="0"/>
                  </a:lnTo>
                  <a:lnTo>
                    <a:pt x="34" y="0"/>
                  </a:lnTo>
                  <a:close/>
                </a:path>
              </a:pathLst>
            </a:custGeom>
            <a:grpFill/>
            <a:ln w="0">
              <a:noFill/>
              <a:prstDash val="solid"/>
              <a:round/>
              <a:headEnd/>
              <a:tailEnd/>
            </a:ln>
          </p:spPr>
          <p:txBody>
            <a:bodyPr/>
            <a:lstStyle/>
            <a:p>
              <a:pPr>
                <a:defRPr/>
              </a:pPr>
              <a:endParaRPr sz="1350"/>
            </a:p>
          </p:txBody>
        </p:sp>
        <p:sp>
          <p:nvSpPr>
            <p:cNvPr id="78" name="Freeform 78"/>
            <p:cNvSpPr>
              <a:spLocks/>
            </p:cNvSpPr>
            <p:nvPr/>
          </p:nvSpPr>
          <p:spPr bwMode="invGray">
            <a:xfrm>
              <a:off x="8734425" y="2814638"/>
              <a:ext cx="144463" cy="3175"/>
            </a:xfrm>
            <a:custGeom>
              <a:avLst/>
              <a:gdLst>
                <a:gd name="T0" fmla="*/ 56 w 76"/>
                <a:gd name="T1" fmla="*/ 0 h 2"/>
                <a:gd name="T2" fmla="*/ 56 w 76"/>
                <a:gd name="T3" fmla="*/ 0 h 2"/>
                <a:gd name="T4" fmla="*/ 40 w 76"/>
                <a:gd name="T5" fmla="*/ 2 h 2"/>
                <a:gd name="T6" fmla="*/ 56 w 76"/>
                <a:gd name="T7" fmla="*/ 0 h 2"/>
              </a:gdLst>
              <a:ahLst/>
              <a:cxnLst>
                <a:cxn ang="0">
                  <a:pos x="T0" y="T1"/>
                </a:cxn>
                <a:cxn ang="0">
                  <a:pos x="T2" y="T3"/>
                </a:cxn>
                <a:cxn ang="0">
                  <a:pos x="T4" y="T5"/>
                </a:cxn>
                <a:cxn ang="0">
                  <a:pos x="T6" y="T7"/>
                </a:cxn>
              </a:cxnLst>
              <a:rect l="0" t="0" r="r" b="b"/>
              <a:pathLst>
                <a:path w="76" h="2">
                  <a:moveTo>
                    <a:pt x="56" y="0"/>
                  </a:moveTo>
                  <a:lnTo>
                    <a:pt x="56" y="0"/>
                  </a:lnTo>
                  <a:cubicBezTo>
                    <a:pt x="76" y="2"/>
                    <a:pt x="0" y="0"/>
                    <a:pt x="40" y="2"/>
                  </a:cubicBezTo>
                  <a:cubicBezTo>
                    <a:pt x="76" y="2"/>
                    <a:pt x="61" y="1"/>
                    <a:pt x="56" y="0"/>
                  </a:cubicBezTo>
                  <a:close/>
                </a:path>
              </a:pathLst>
            </a:custGeom>
            <a:grpFill/>
            <a:ln w="0">
              <a:noFill/>
              <a:prstDash val="solid"/>
              <a:round/>
              <a:headEnd/>
              <a:tailEnd/>
            </a:ln>
          </p:spPr>
          <p:txBody>
            <a:bodyPr/>
            <a:lstStyle/>
            <a:p>
              <a:pPr>
                <a:defRPr/>
              </a:pPr>
              <a:endParaRPr sz="1350"/>
            </a:p>
          </p:txBody>
        </p:sp>
        <p:sp>
          <p:nvSpPr>
            <p:cNvPr id="79" name="Freeform 79"/>
            <p:cNvSpPr>
              <a:spLocks/>
            </p:cNvSpPr>
            <p:nvPr/>
          </p:nvSpPr>
          <p:spPr bwMode="invGray">
            <a:xfrm>
              <a:off x="8023225" y="2782888"/>
              <a:ext cx="26988" cy="1587"/>
            </a:xfrm>
            <a:custGeom>
              <a:avLst/>
              <a:gdLst>
                <a:gd name="T0" fmla="*/ 14 w 14"/>
                <a:gd name="T1" fmla="*/ 0 h 1"/>
                <a:gd name="T2" fmla="*/ 14 w 14"/>
                <a:gd name="T3" fmla="*/ 0 h 1"/>
                <a:gd name="T4" fmla="*/ 0 w 14"/>
                <a:gd name="T5" fmla="*/ 1 h 1"/>
                <a:gd name="T6" fmla="*/ 14 w 14"/>
                <a:gd name="T7" fmla="*/ 0 h 1"/>
              </a:gdLst>
              <a:ahLst/>
              <a:cxnLst>
                <a:cxn ang="0">
                  <a:pos x="T0" y="T1"/>
                </a:cxn>
                <a:cxn ang="0">
                  <a:pos x="T2" y="T3"/>
                </a:cxn>
                <a:cxn ang="0">
                  <a:pos x="T4" y="T5"/>
                </a:cxn>
                <a:cxn ang="0">
                  <a:pos x="T6" y="T7"/>
                </a:cxn>
              </a:cxnLst>
              <a:rect l="0" t="0" r="r" b="b"/>
              <a:pathLst>
                <a:path w="14" h="1">
                  <a:moveTo>
                    <a:pt x="14" y="0"/>
                  </a:moveTo>
                  <a:lnTo>
                    <a:pt x="14" y="0"/>
                  </a:lnTo>
                  <a:cubicBezTo>
                    <a:pt x="9" y="0"/>
                    <a:pt x="5" y="0"/>
                    <a:pt x="0" y="1"/>
                  </a:cubicBezTo>
                  <a:lnTo>
                    <a:pt x="14" y="0"/>
                  </a:lnTo>
                  <a:close/>
                </a:path>
              </a:pathLst>
            </a:custGeom>
            <a:grpFill/>
            <a:ln w="0">
              <a:noFill/>
              <a:prstDash val="solid"/>
              <a:round/>
              <a:headEnd/>
              <a:tailEnd/>
            </a:ln>
          </p:spPr>
          <p:txBody>
            <a:bodyPr/>
            <a:lstStyle/>
            <a:p>
              <a:pPr>
                <a:defRPr/>
              </a:pPr>
              <a:endParaRPr sz="1350"/>
            </a:p>
          </p:txBody>
        </p:sp>
        <p:sp>
          <p:nvSpPr>
            <p:cNvPr id="80" name="Freeform 80"/>
            <p:cNvSpPr>
              <a:spLocks/>
            </p:cNvSpPr>
            <p:nvPr/>
          </p:nvSpPr>
          <p:spPr bwMode="invGray">
            <a:xfrm>
              <a:off x="8050213" y="2782888"/>
              <a:ext cx="77788" cy="1587"/>
            </a:xfrm>
            <a:custGeom>
              <a:avLst/>
              <a:gdLst>
                <a:gd name="T0" fmla="*/ 0 w 40"/>
                <a:gd name="T1" fmla="*/ 0 h 1"/>
                <a:gd name="T2" fmla="*/ 0 w 40"/>
                <a:gd name="T3" fmla="*/ 0 h 1"/>
                <a:gd name="T4" fmla="*/ 40 w 40"/>
                <a:gd name="T5" fmla="*/ 1 h 1"/>
                <a:gd name="T6" fmla="*/ 0 w 40"/>
                <a:gd name="T7" fmla="*/ 0 h 1"/>
              </a:gdLst>
              <a:ahLst/>
              <a:cxnLst>
                <a:cxn ang="0">
                  <a:pos x="T0" y="T1"/>
                </a:cxn>
                <a:cxn ang="0">
                  <a:pos x="T2" y="T3"/>
                </a:cxn>
                <a:cxn ang="0">
                  <a:pos x="T4" y="T5"/>
                </a:cxn>
                <a:cxn ang="0">
                  <a:pos x="T6" y="T7"/>
                </a:cxn>
              </a:cxnLst>
              <a:rect l="0" t="0" r="r" b="b"/>
              <a:pathLst>
                <a:path w="40" h="1">
                  <a:moveTo>
                    <a:pt x="0" y="0"/>
                  </a:moveTo>
                  <a:lnTo>
                    <a:pt x="0" y="0"/>
                  </a:lnTo>
                  <a:cubicBezTo>
                    <a:pt x="15" y="0"/>
                    <a:pt x="30" y="1"/>
                    <a:pt x="40" y="1"/>
                  </a:cubicBezTo>
                  <a:cubicBezTo>
                    <a:pt x="21" y="0"/>
                    <a:pt x="15" y="0"/>
                    <a:pt x="0" y="0"/>
                  </a:cubicBezTo>
                  <a:close/>
                </a:path>
              </a:pathLst>
            </a:custGeom>
            <a:grpFill/>
            <a:ln w="0">
              <a:noFill/>
              <a:prstDash val="solid"/>
              <a:round/>
              <a:headEnd/>
              <a:tailEnd/>
            </a:ln>
          </p:spPr>
          <p:txBody>
            <a:bodyPr/>
            <a:lstStyle/>
            <a:p>
              <a:pPr>
                <a:defRPr/>
              </a:pPr>
              <a:endParaRPr sz="1350"/>
            </a:p>
          </p:txBody>
        </p:sp>
        <p:sp>
          <p:nvSpPr>
            <p:cNvPr id="81" name="Freeform 81"/>
            <p:cNvSpPr>
              <a:spLocks/>
            </p:cNvSpPr>
            <p:nvPr/>
          </p:nvSpPr>
          <p:spPr bwMode="invGray">
            <a:xfrm>
              <a:off x="7715250" y="2779713"/>
              <a:ext cx="90488" cy="7937"/>
            </a:xfrm>
            <a:custGeom>
              <a:avLst/>
              <a:gdLst>
                <a:gd name="T0" fmla="*/ 5 w 47"/>
                <a:gd name="T1" fmla="*/ 2 h 3"/>
                <a:gd name="T2" fmla="*/ 5 w 47"/>
                <a:gd name="T3" fmla="*/ 2 h 3"/>
                <a:gd name="T4" fmla="*/ 18 w 47"/>
                <a:gd name="T5" fmla="*/ 2 h 3"/>
                <a:gd name="T6" fmla="*/ 23 w 47"/>
                <a:gd name="T7" fmla="*/ 2 h 3"/>
                <a:gd name="T8" fmla="*/ 38 w 47"/>
                <a:gd name="T9" fmla="*/ 1 h 3"/>
                <a:gd name="T10" fmla="*/ 47 w 47"/>
                <a:gd name="T11" fmla="*/ 0 h 3"/>
                <a:gd name="T12" fmla="*/ 35 w 47"/>
                <a:gd name="T13" fmla="*/ 1 h 3"/>
                <a:gd name="T14" fmla="*/ 5 w 47"/>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3">
                  <a:moveTo>
                    <a:pt x="5" y="2"/>
                  </a:moveTo>
                  <a:lnTo>
                    <a:pt x="5" y="2"/>
                  </a:lnTo>
                  <a:lnTo>
                    <a:pt x="18" y="2"/>
                  </a:lnTo>
                  <a:cubicBezTo>
                    <a:pt x="4" y="3"/>
                    <a:pt x="11" y="3"/>
                    <a:pt x="23" y="2"/>
                  </a:cubicBezTo>
                  <a:cubicBezTo>
                    <a:pt x="37" y="2"/>
                    <a:pt x="37" y="1"/>
                    <a:pt x="38" y="1"/>
                  </a:cubicBezTo>
                  <a:lnTo>
                    <a:pt x="47" y="0"/>
                  </a:lnTo>
                  <a:lnTo>
                    <a:pt x="35" y="1"/>
                  </a:lnTo>
                  <a:cubicBezTo>
                    <a:pt x="13" y="1"/>
                    <a:pt x="0" y="1"/>
                    <a:pt x="5" y="2"/>
                  </a:cubicBezTo>
                  <a:close/>
                </a:path>
              </a:pathLst>
            </a:custGeom>
            <a:grpFill/>
            <a:ln w="0">
              <a:noFill/>
              <a:prstDash val="solid"/>
              <a:round/>
              <a:headEnd/>
              <a:tailEnd/>
            </a:ln>
          </p:spPr>
          <p:txBody>
            <a:bodyPr/>
            <a:lstStyle/>
            <a:p>
              <a:pPr>
                <a:defRPr/>
              </a:pPr>
              <a:endParaRPr sz="1350"/>
            </a:p>
          </p:txBody>
        </p:sp>
        <p:sp>
          <p:nvSpPr>
            <p:cNvPr id="82" name="Freeform 82"/>
            <p:cNvSpPr>
              <a:spLocks/>
            </p:cNvSpPr>
            <p:nvPr/>
          </p:nvSpPr>
          <p:spPr bwMode="invGray">
            <a:xfrm>
              <a:off x="6508750" y="2713038"/>
              <a:ext cx="247650" cy="6350"/>
            </a:xfrm>
            <a:custGeom>
              <a:avLst/>
              <a:gdLst>
                <a:gd name="T0" fmla="*/ 0 w 129"/>
                <a:gd name="T1" fmla="*/ 0 h 3"/>
                <a:gd name="T2" fmla="*/ 0 w 129"/>
                <a:gd name="T3" fmla="*/ 0 h 3"/>
                <a:gd name="T4" fmla="*/ 60 w 129"/>
                <a:gd name="T5" fmla="*/ 2 h 3"/>
                <a:gd name="T6" fmla="*/ 129 w 129"/>
                <a:gd name="T7" fmla="*/ 0 h 3"/>
                <a:gd name="T8" fmla="*/ 0 w 129"/>
                <a:gd name="T9" fmla="*/ 0 h 3"/>
              </a:gdLst>
              <a:ahLst/>
              <a:cxnLst>
                <a:cxn ang="0">
                  <a:pos x="T0" y="T1"/>
                </a:cxn>
                <a:cxn ang="0">
                  <a:pos x="T2" y="T3"/>
                </a:cxn>
                <a:cxn ang="0">
                  <a:pos x="T4" y="T5"/>
                </a:cxn>
                <a:cxn ang="0">
                  <a:pos x="T6" y="T7"/>
                </a:cxn>
                <a:cxn ang="0">
                  <a:pos x="T8" y="T9"/>
                </a:cxn>
              </a:cxnLst>
              <a:rect l="0" t="0" r="r" b="b"/>
              <a:pathLst>
                <a:path w="129" h="3">
                  <a:moveTo>
                    <a:pt x="0" y="0"/>
                  </a:moveTo>
                  <a:lnTo>
                    <a:pt x="0" y="0"/>
                  </a:lnTo>
                  <a:cubicBezTo>
                    <a:pt x="50" y="1"/>
                    <a:pt x="63" y="1"/>
                    <a:pt x="60" y="2"/>
                  </a:cubicBezTo>
                  <a:cubicBezTo>
                    <a:pt x="108" y="3"/>
                    <a:pt x="100" y="0"/>
                    <a:pt x="129" y="0"/>
                  </a:cubicBezTo>
                  <a:lnTo>
                    <a:pt x="0" y="0"/>
                  </a:lnTo>
                  <a:close/>
                </a:path>
              </a:pathLst>
            </a:custGeom>
            <a:grpFill/>
            <a:ln w="0">
              <a:noFill/>
              <a:prstDash val="solid"/>
              <a:round/>
              <a:headEnd/>
              <a:tailEnd/>
            </a:ln>
          </p:spPr>
          <p:txBody>
            <a:bodyPr/>
            <a:lstStyle/>
            <a:p>
              <a:pPr>
                <a:defRPr/>
              </a:pPr>
              <a:endParaRPr sz="1350"/>
            </a:p>
          </p:txBody>
        </p:sp>
        <p:sp>
          <p:nvSpPr>
            <p:cNvPr id="83" name="Freeform 83"/>
            <p:cNvSpPr>
              <a:spLocks/>
            </p:cNvSpPr>
            <p:nvPr/>
          </p:nvSpPr>
          <p:spPr bwMode="invGray">
            <a:xfrm>
              <a:off x="6756400" y="2713038"/>
              <a:ext cx="33338" cy="0"/>
            </a:xfrm>
            <a:custGeom>
              <a:avLst/>
              <a:gdLst>
                <a:gd name="T0" fmla="*/ 0 w 18"/>
                <a:gd name="T1" fmla="*/ 0 w 18"/>
                <a:gd name="T2" fmla="*/ 18 w 18"/>
                <a:gd name="T3" fmla="*/ 0 w 18"/>
              </a:gdLst>
              <a:ahLst/>
              <a:cxnLst>
                <a:cxn ang="0">
                  <a:pos x="T0" y="0"/>
                </a:cxn>
                <a:cxn ang="0">
                  <a:pos x="T1" y="0"/>
                </a:cxn>
                <a:cxn ang="0">
                  <a:pos x="T2" y="0"/>
                </a:cxn>
                <a:cxn ang="0">
                  <a:pos x="T3" y="0"/>
                </a:cxn>
              </a:cxnLst>
              <a:rect l="0" t="0" r="r" b="b"/>
              <a:pathLst>
                <a:path w="18">
                  <a:moveTo>
                    <a:pt x="0" y="0"/>
                  </a:moveTo>
                  <a:lnTo>
                    <a:pt x="0" y="0"/>
                  </a:lnTo>
                  <a:lnTo>
                    <a:pt x="18" y="0"/>
                  </a:lnTo>
                  <a:lnTo>
                    <a:pt x="0" y="0"/>
                  </a:lnTo>
                  <a:close/>
                </a:path>
              </a:pathLst>
            </a:custGeom>
            <a:grpFill/>
            <a:ln w="0">
              <a:noFill/>
              <a:prstDash val="solid"/>
              <a:round/>
              <a:headEnd/>
              <a:tailEnd/>
            </a:ln>
          </p:spPr>
          <p:txBody>
            <a:bodyPr/>
            <a:lstStyle/>
            <a:p>
              <a:pPr>
                <a:defRPr/>
              </a:pPr>
              <a:endParaRPr sz="1350"/>
            </a:p>
          </p:txBody>
        </p:sp>
        <p:sp>
          <p:nvSpPr>
            <p:cNvPr id="84" name="Freeform 84"/>
            <p:cNvSpPr>
              <a:spLocks/>
            </p:cNvSpPr>
            <p:nvPr/>
          </p:nvSpPr>
          <p:spPr bwMode="invGray">
            <a:xfrm>
              <a:off x="8047038" y="2820988"/>
              <a:ext cx="58738" cy="4762"/>
            </a:xfrm>
            <a:custGeom>
              <a:avLst/>
              <a:gdLst>
                <a:gd name="T0" fmla="*/ 31 w 31"/>
                <a:gd name="T1" fmla="*/ 0 h 2"/>
                <a:gd name="T2" fmla="*/ 31 w 31"/>
                <a:gd name="T3" fmla="*/ 0 h 2"/>
                <a:gd name="T4" fmla="*/ 0 w 31"/>
                <a:gd name="T5" fmla="*/ 2 h 2"/>
                <a:gd name="T6" fmla="*/ 11 w 31"/>
                <a:gd name="T7" fmla="*/ 2 h 2"/>
                <a:gd name="T8" fmla="*/ 31 w 31"/>
                <a:gd name="T9" fmla="*/ 0 h 2"/>
              </a:gdLst>
              <a:ahLst/>
              <a:cxnLst>
                <a:cxn ang="0">
                  <a:pos x="T0" y="T1"/>
                </a:cxn>
                <a:cxn ang="0">
                  <a:pos x="T2" y="T3"/>
                </a:cxn>
                <a:cxn ang="0">
                  <a:pos x="T4" y="T5"/>
                </a:cxn>
                <a:cxn ang="0">
                  <a:pos x="T6" y="T7"/>
                </a:cxn>
                <a:cxn ang="0">
                  <a:pos x="T8" y="T9"/>
                </a:cxn>
              </a:cxnLst>
              <a:rect l="0" t="0" r="r" b="b"/>
              <a:pathLst>
                <a:path w="31" h="2">
                  <a:moveTo>
                    <a:pt x="31" y="0"/>
                  </a:moveTo>
                  <a:lnTo>
                    <a:pt x="31" y="0"/>
                  </a:lnTo>
                  <a:lnTo>
                    <a:pt x="0" y="2"/>
                  </a:lnTo>
                  <a:lnTo>
                    <a:pt x="11" y="2"/>
                  </a:lnTo>
                  <a:lnTo>
                    <a:pt x="31" y="0"/>
                  </a:lnTo>
                  <a:close/>
                </a:path>
              </a:pathLst>
            </a:custGeom>
            <a:grpFill/>
            <a:ln w="0">
              <a:noFill/>
              <a:prstDash val="solid"/>
              <a:round/>
              <a:headEnd/>
              <a:tailEnd/>
            </a:ln>
          </p:spPr>
          <p:txBody>
            <a:bodyPr/>
            <a:lstStyle/>
            <a:p>
              <a:pPr>
                <a:defRPr/>
              </a:pPr>
              <a:endParaRPr sz="1350"/>
            </a:p>
          </p:txBody>
        </p:sp>
        <p:sp>
          <p:nvSpPr>
            <p:cNvPr id="85" name="Freeform 85"/>
            <p:cNvSpPr>
              <a:spLocks/>
            </p:cNvSpPr>
            <p:nvPr/>
          </p:nvSpPr>
          <p:spPr bwMode="invGray">
            <a:xfrm>
              <a:off x="6348413" y="2711451"/>
              <a:ext cx="82550" cy="1587"/>
            </a:xfrm>
            <a:custGeom>
              <a:avLst/>
              <a:gdLst>
                <a:gd name="T0" fmla="*/ 9 w 43"/>
                <a:gd name="T1" fmla="*/ 1 h 1"/>
                <a:gd name="T2" fmla="*/ 9 w 43"/>
                <a:gd name="T3" fmla="*/ 1 h 1"/>
                <a:gd name="T4" fmla="*/ 41 w 43"/>
                <a:gd name="T5" fmla="*/ 1 h 1"/>
                <a:gd name="T6" fmla="*/ 9 w 43"/>
                <a:gd name="T7" fmla="*/ 1 h 1"/>
              </a:gdLst>
              <a:ahLst/>
              <a:cxnLst>
                <a:cxn ang="0">
                  <a:pos x="T0" y="T1"/>
                </a:cxn>
                <a:cxn ang="0">
                  <a:pos x="T2" y="T3"/>
                </a:cxn>
                <a:cxn ang="0">
                  <a:pos x="T4" y="T5"/>
                </a:cxn>
                <a:cxn ang="0">
                  <a:pos x="T6" y="T7"/>
                </a:cxn>
              </a:cxnLst>
              <a:rect l="0" t="0" r="r" b="b"/>
              <a:pathLst>
                <a:path w="43" h="1">
                  <a:moveTo>
                    <a:pt x="9" y="1"/>
                  </a:moveTo>
                  <a:lnTo>
                    <a:pt x="9" y="1"/>
                  </a:lnTo>
                  <a:cubicBezTo>
                    <a:pt x="18" y="1"/>
                    <a:pt x="33" y="1"/>
                    <a:pt x="41" y="1"/>
                  </a:cubicBezTo>
                  <a:cubicBezTo>
                    <a:pt x="43" y="0"/>
                    <a:pt x="0" y="1"/>
                    <a:pt x="9" y="1"/>
                  </a:cubicBezTo>
                  <a:close/>
                </a:path>
              </a:pathLst>
            </a:custGeom>
            <a:grpFill/>
            <a:ln w="0">
              <a:noFill/>
              <a:prstDash val="solid"/>
              <a:round/>
              <a:headEnd/>
              <a:tailEnd/>
            </a:ln>
          </p:spPr>
          <p:txBody>
            <a:bodyPr/>
            <a:lstStyle/>
            <a:p>
              <a:pPr>
                <a:defRPr/>
              </a:pPr>
              <a:endParaRPr sz="1350"/>
            </a:p>
          </p:txBody>
        </p:sp>
        <p:sp>
          <p:nvSpPr>
            <p:cNvPr id="86" name="Freeform 86"/>
            <p:cNvSpPr>
              <a:spLocks/>
            </p:cNvSpPr>
            <p:nvPr/>
          </p:nvSpPr>
          <p:spPr bwMode="invGray">
            <a:xfrm>
              <a:off x="6734175" y="2771775"/>
              <a:ext cx="96838" cy="6350"/>
            </a:xfrm>
            <a:custGeom>
              <a:avLst/>
              <a:gdLst>
                <a:gd name="T0" fmla="*/ 0 w 50"/>
                <a:gd name="T1" fmla="*/ 2 h 3"/>
                <a:gd name="T2" fmla="*/ 0 w 50"/>
                <a:gd name="T3" fmla="*/ 2 h 3"/>
                <a:gd name="T4" fmla="*/ 50 w 50"/>
                <a:gd name="T5" fmla="*/ 3 h 3"/>
                <a:gd name="T6" fmla="*/ 0 w 50"/>
                <a:gd name="T7" fmla="*/ 2 h 3"/>
              </a:gdLst>
              <a:ahLst/>
              <a:cxnLst>
                <a:cxn ang="0">
                  <a:pos x="T0" y="T1"/>
                </a:cxn>
                <a:cxn ang="0">
                  <a:pos x="T2" y="T3"/>
                </a:cxn>
                <a:cxn ang="0">
                  <a:pos x="T4" y="T5"/>
                </a:cxn>
                <a:cxn ang="0">
                  <a:pos x="T6" y="T7"/>
                </a:cxn>
              </a:cxnLst>
              <a:rect l="0" t="0" r="r" b="b"/>
              <a:pathLst>
                <a:path w="50" h="3">
                  <a:moveTo>
                    <a:pt x="0" y="2"/>
                  </a:moveTo>
                  <a:lnTo>
                    <a:pt x="0" y="2"/>
                  </a:lnTo>
                  <a:cubicBezTo>
                    <a:pt x="6" y="3"/>
                    <a:pt x="37" y="2"/>
                    <a:pt x="50" y="3"/>
                  </a:cubicBezTo>
                  <a:cubicBezTo>
                    <a:pt x="32" y="2"/>
                    <a:pt x="17" y="0"/>
                    <a:pt x="0" y="2"/>
                  </a:cubicBezTo>
                  <a:close/>
                </a:path>
              </a:pathLst>
            </a:custGeom>
            <a:grpFill/>
            <a:ln w="0">
              <a:noFill/>
              <a:prstDash val="solid"/>
              <a:round/>
              <a:headEnd/>
              <a:tailEnd/>
            </a:ln>
          </p:spPr>
          <p:txBody>
            <a:bodyPr/>
            <a:lstStyle/>
            <a:p>
              <a:pPr>
                <a:defRPr/>
              </a:pPr>
              <a:endParaRPr sz="1350"/>
            </a:p>
          </p:txBody>
        </p:sp>
        <p:sp>
          <p:nvSpPr>
            <p:cNvPr id="87" name="Freeform 87"/>
            <p:cNvSpPr>
              <a:spLocks/>
            </p:cNvSpPr>
            <p:nvPr/>
          </p:nvSpPr>
          <p:spPr bwMode="invGray">
            <a:xfrm>
              <a:off x="6091238" y="2722563"/>
              <a:ext cx="95250" cy="7937"/>
            </a:xfrm>
            <a:custGeom>
              <a:avLst/>
              <a:gdLst>
                <a:gd name="T0" fmla="*/ 0 w 49"/>
                <a:gd name="T1" fmla="*/ 1 h 4"/>
                <a:gd name="T2" fmla="*/ 0 w 49"/>
                <a:gd name="T3" fmla="*/ 1 h 4"/>
                <a:gd name="T4" fmla="*/ 18 w 49"/>
                <a:gd name="T5" fmla="*/ 4 h 4"/>
                <a:gd name="T6" fmla="*/ 0 w 49"/>
                <a:gd name="T7" fmla="*/ 1 h 4"/>
              </a:gdLst>
              <a:ahLst/>
              <a:cxnLst>
                <a:cxn ang="0">
                  <a:pos x="T0" y="T1"/>
                </a:cxn>
                <a:cxn ang="0">
                  <a:pos x="T2" y="T3"/>
                </a:cxn>
                <a:cxn ang="0">
                  <a:pos x="T4" y="T5"/>
                </a:cxn>
                <a:cxn ang="0">
                  <a:pos x="T6" y="T7"/>
                </a:cxn>
              </a:cxnLst>
              <a:rect l="0" t="0" r="r" b="b"/>
              <a:pathLst>
                <a:path w="49" h="4">
                  <a:moveTo>
                    <a:pt x="0" y="1"/>
                  </a:moveTo>
                  <a:lnTo>
                    <a:pt x="0" y="1"/>
                  </a:lnTo>
                  <a:cubicBezTo>
                    <a:pt x="10" y="2"/>
                    <a:pt x="24" y="2"/>
                    <a:pt x="18" y="4"/>
                  </a:cubicBezTo>
                  <a:cubicBezTo>
                    <a:pt x="31" y="3"/>
                    <a:pt x="49" y="0"/>
                    <a:pt x="0" y="1"/>
                  </a:cubicBezTo>
                  <a:close/>
                </a:path>
              </a:pathLst>
            </a:custGeom>
            <a:grpFill/>
            <a:ln w="0">
              <a:noFill/>
              <a:prstDash val="solid"/>
              <a:round/>
              <a:headEnd/>
              <a:tailEnd/>
            </a:ln>
          </p:spPr>
          <p:txBody>
            <a:bodyPr/>
            <a:lstStyle/>
            <a:p>
              <a:pPr>
                <a:defRPr/>
              </a:pPr>
              <a:endParaRPr sz="1350"/>
            </a:p>
          </p:txBody>
        </p:sp>
        <p:sp>
          <p:nvSpPr>
            <p:cNvPr id="88" name="Freeform 88"/>
            <p:cNvSpPr>
              <a:spLocks/>
            </p:cNvSpPr>
            <p:nvPr/>
          </p:nvSpPr>
          <p:spPr bwMode="invGray">
            <a:xfrm>
              <a:off x="6559550" y="2773363"/>
              <a:ext cx="80963" cy="3175"/>
            </a:xfrm>
            <a:custGeom>
              <a:avLst/>
              <a:gdLst>
                <a:gd name="T0" fmla="*/ 0 w 42"/>
                <a:gd name="T1" fmla="*/ 1 h 1"/>
                <a:gd name="T2" fmla="*/ 0 w 42"/>
                <a:gd name="T3" fmla="*/ 1 h 1"/>
                <a:gd name="T4" fmla="*/ 8 w 42"/>
                <a:gd name="T5" fmla="*/ 1 h 1"/>
                <a:gd name="T6" fmla="*/ 42 w 42"/>
                <a:gd name="T7" fmla="*/ 0 h 1"/>
                <a:gd name="T8" fmla="*/ 0 w 42"/>
                <a:gd name="T9" fmla="*/ 1 h 1"/>
              </a:gdLst>
              <a:ahLst/>
              <a:cxnLst>
                <a:cxn ang="0">
                  <a:pos x="T0" y="T1"/>
                </a:cxn>
                <a:cxn ang="0">
                  <a:pos x="T2" y="T3"/>
                </a:cxn>
                <a:cxn ang="0">
                  <a:pos x="T4" y="T5"/>
                </a:cxn>
                <a:cxn ang="0">
                  <a:pos x="T6" y="T7"/>
                </a:cxn>
                <a:cxn ang="0">
                  <a:pos x="T8" y="T9"/>
                </a:cxn>
              </a:cxnLst>
              <a:rect l="0" t="0" r="r" b="b"/>
              <a:pathLst>
                <a:path w="42" h="1">
                  <a:moveTo>
                    <a:pt x="0" y="1"/>
                  </a:moveTo>
                  <a:lnTo>
                    <a:pt x="0" y="1"/>
                  </a:lnTo>
                  <a:lnTo>
                    <a:pt x="8" y="1"/>
                  </a:lnTo>
                  <a:lnTo>
                    <a:pt x="42" y="0"/>
                  </a:lnTo>
                  <a:lnTo>
                    <a:pt x="0" y="1"/>
                  </a:lnTo>
                  <a:close/>
                </a:path>
              </a:pathLst>
            </a:custGeom>
            <a:grpFill/>
            <a:ln w="0">
              <a:noFill/>
              <a:prstDash val="solid"/>
              <a:round/>
              <a:headEnd/>
              <a:tailEnd/>
            </a:ln>
          </p:spPr>
          <p:txBody>
            <a:bodyPr/>
            <a:lstStyle/>
            <a:p>
              <a:pPr>
                <a:defRPr/>
              </a:pPr>
              <a:endParaRPr sz="1350"/>
            </a:p>
          </p:txBody>
        </p:sp>
        <p:sp>
          <p:nvSpPr>
            <p:cNvPr id="89" name="Freeform 89"/>
            <p:cNvSpPr>
              <a:spLocks/>
            </p:cNvSpPr>
            <p:nvPr/>
          </p:nvSpPr>
          <p:spPr bwMode="invGray">
            <a:xfrm>
              <a:off x="6640513" y="2806700"/>
              <a:ext cx="227013" cy="15875"/>
            </a:xfrm>
            <a:custGeom>
              <a:avLst/>
              <a:gdLst>
                <a:gd name="T0" fmla="*/ 80 w 118"/>
                <a:gd name="T1" fmla="*/ 7 h 7"/>
                <a:gd name="T2" fmla="*/ 80 w 118"/>
                <a:gd name="T3" fmla="*/ 7 h 7"/>
                <a:gd name="T4" fmla="*/ 85 w 118"/>
                <a:gd name="T5" fmla="*/ 1 h 7"/>
                <a:gd name="T6" fmla="*/ 29 w 118"/>
                <a:gd name="T7" fmla="*/ 4 h 7"/>
                <a:gd name="T8" fmla="*/ 80 w 118"/>
                <a:gd name="T9" fmla="*/ 7 h 7"/>
              </a:gdLst>
              <a:ahLst/>
              <a:cxnLst>
                <a:cxn ang="0">
                  <a:pos x="T0" y="T1"/>
                </a:cxn>
                <a:cxn ang="0">
                  <a:pos x="T2" y="T3"/>
                </a:cxn>
                <a:cxn ang="0">
                  <a:pos x="T4" y="T5"/>
                </a:cxn>
                <a:cxn ang="0">
                  <a:pos x="T6" y="T7"/>
                </a:cxn>
                <a:cxn ang="0">
                  <a:pos x="T8" y="T9"/>
                </a:cxn>
              </a:cxnLst>
              <a:rect l="0" t="0" r="r" b="b"/>
              <a:pathLst>
                <a:path w="118" h="7">
                  <a:moveTo>
                    <a:pt x="80" y="7"/>
                  </a:moveTo>
                  <a:lnTo>
                    <a:pt x="80" y="7"/>
                  </a:lnTo>
                  <a:cubicBezTo>
                    <a:pt x="118" y="5"/>
                    <a:pt x="19" y="3"/>
                    <a:pt x="85" y="1"/>
                  </a:cubicBezTo>
                  <a:cubicBezTo>
                    <a:pt x="0" y="0"/>
                    <a:pt x="92" y="4"/>
                    <a:pt x="29" y="4"/>
                  </a:cubicBezTo>
                  <a:cubicBezTo>
                    <a:pt x="66" y="4"/>
                    <a:pt x="84" y="6"/>
                    <a:pt x="80" y="7"/>
                  </a:cubicBezTo>
                  <a:close/>
                </a:path>
              </a:pathLst>
            </a:custGeom>
            <a:grpFill/>
            <a:ln w="0">
              <a:noFill/>
              <a:prstDash val="solid"/>
              <a:round/>
              <a:headEnd/>
              <a:tailEnd/>
            </a:ln>
          </p:spPr>
          <p:txBody>
            <a:bodyPr/>
            <a:lstStyle/>
            <a:p>
              <a:pPr>
                <a:defRPr/>
              </a:pPr>
              <a:endParaRPr sz="1350"/>
            </a:p>
          </p:txBody>
        </p:sp>
        <p:sp>
          <p:nvSpPr>
            <p:cNvPr id="90" name="Freeform 90"/>
            <p:cNvSpPr>
              <a:spLocks/>
            </p:cNvSpPr>
            <p:nvPr/>
          </p:nvSpPr>
          <p:spPr bwMode="invGray">
            <a:xfrm>
              <a:off x="6661150" y="2814638"/>
              <a:ext cx="34925" cy="1587"/>
            </a:xfrm>
            <a:custGeom>
              <a:avLst/>
              <a:gdLst>
                <a:gd name="T0" fmla="*/ 18 w 18"/>
                <a:gd name="T1" fmla="*/ 1 h 1"/>
                <a:gd name="T2" fmla="*/ 18 w 18"/>
                <a:gd name="T3" fmla="*/ 1 h 1"/>
                <a:gd name="T4" fmla="*/ 0 w 18"/>
                <a:gd name="T5" fmla="*/ 0 h 1"/>
                <a:gd name="T6" fmla="*/ 18 w 18"/>
                <a:gd name="T7" fmla="*/ 1 h 1"/>
              </a:gdLst>
              <a:ahLst/>
              <a:cxnLst>
                <a:cxn ang="0">
                  <a:pos x="T0" y="T1"/>
                </a:cxn>
                <a:cxn ang="0">
                  <a:pos x="T2" y="T3"/>
                </a:cxn>
                <a:cxn ang="0">
                  <a:pos x="T4" y="T5"/>
                </a:cxn>
                <a:cxn ang="0">
                  <a:pos x="T6" y="T7"/>
                </a:cxn>
              </a:cxnLst>
              <a:rect l="0" t="0" r="r" b="b"/>
              <a:pathLst>
                <a:path w="18" h="1">
                  <a:moveTo>
                    <a:pt x="18" y="1"/>
                  </a:moveTo>
                  <a:lnTo>
                    <a:pt x="18" y="1"/>
                  </a:lnTo>
                  <a:lnTo>
                    <a:pt x="0" y="0"/>
                  </a:lnTo>
                  <a:lnTo>
                    <a:pt x="18" y="1"/>
                  </a:lnTo>
                  <a:close/>
                </a:path>
              </a:pathLst>
            </a:custGeom>
            <a:grpFill/>
            <a:ln w="0">
              <a:noFill/>
              <a:prstDash val="solid"/>
              <a:round/>
              <a:headEnd/>
              <a:tailEnd/>
            </a:ln>
          </p:spPr>
          <p:txBody>
            <a:bodyPr/>
            <a:lstStyle/>
            <a:p>
              <a:pPr>
                <a:defRPr/>
              </a:pPr>
              <a:endParaRPr sz="1350"/>
            </a:p>
          </p:txBody>
        </p:sp>
        <p:sp>
          <p:nvSpPr>
            <p:cNvPr id="91" name="Freeform 91"/>
            <p:cNvSpPr>
              <a:spLocks/>
            </p:cNvSpPr>
            <p:nvPr/>
          </p:nvSpPr>
          <p:spPr bwMode="invGray">
            <a:xfrm>
              <a:off x="5661025" y="2789238"/>
              <a:ext cx="23813" cy="1587"/>
            </a:xfrm>
            <a:custGeom>
              <a:avLst/>
              <a:gdLst>
                <a:gd name="T0" fmla="*/ 0 w 13"/>
                <a:gd name="T1" fmla="*/ 1 h 1"/>
                <a:gd name="T2" fmla="*/ 0 w 13"/>
                <a:gd name="T3" fmla="*/ 1 h 1"/>
                <a:gd name="T4" fmla="*/ 13 w 13"/>
                <a:gd name="T5" fmla="*/ 0 h 1"/>
                <a:gd name="T6" fmla="*/ 0 w 13"/>
                <a:gd name="T7" fmla="*/ 1 h 1"/>
              </a:gdLst>
              <a:ahLst/>
              <a:cxnLst>
                <a:cxn ang="0">
                  <a:pos x="T0" y="T1"/>
                </a:cxn>
                <a:cxn ang="0">
                  <a:pos x="T2" y="T3"/>
                </a:cxn>
                <a:cxn ang="0">
                  <a:pos x="T4" y="T5"/>
                </a:cxn>
                <a:cxn ang="0">
                  <a:pos x="T6" y="T7"/>
                </a:cxn>
              </a:cxnLst>
              <a:rect l="0" t="0" r="r" b="b"/>
              <a:pathLst>
                <a:path w="13" h="1">
                  <a:moveTo>
                    <a:pt x="0" y="1"/>
                  </a:moveTo>
                  <a:lnTo>
                    <a:pt x="0" y="1"/>
                  </a:lnTo>
                  <a:lnTo>
                    <a:pt x="13" y="0"/>
                  </a:lnTo>
                  <a:lnTo>
                    <a:pt x="0" y="1"/>
                  </a:lnTo>
                  <a:close/>
                </a:path>
              </a:pathLst>
            </a:custGeom>
            <a:grpFill/>
            <a:ln w="0">
              <a:noFill/>
              <a:prstDash val="solid"/>
              <a:round/>
              <a:headEnd/>
              <a:tailEnd/>
            </a:ln>
          </p:spPr>
          <p:txBody>
            <a:bodyPr/>
            <a:lstStyle/>
            <a:p>
              <a:pPr>
                <a:defRPr/>
              </a:pPr>
              <a:endParaRPr sz="1350"/>
            </a:p>
          </p:txBody>
        </p:sp>
        <p:sp>
          <p:nvSpPr>
            <p:cNvPr id="92" name="Freeform 92"/>
            <p:cNvSpPr>
              <a:spLocks/>
            </p:cNvSpPr>
            <p:nvPr/>
          </p:nvSpPr>
          <p:spPr bwMode="invGray">
            <a:xfrm>
              <a:off x="6162675" y="2814638"/>
              <a:ext cx="258763" cy="7937"/>
            </a:xfrm>
            <a:custGeom>
              <a:avLst/>
              <a:gdLst>
                <a:gd name="T0" fmla="*/ 77 w 135"/>
                <a:gd name="T1" fmla="*/ 2 h 4"/>
                <a:gd name="T2" fmla="*/ 77 w 135"/>
                <a:gd name="T3" fmla="*/ 2 h 4"/>
                <a:gd name="T4" fmla="*/ 135 w 135"/>
                <a:gd name="T5" fmla="*/ 0 h 4"/>
                <a:gd name="T6" fmla="*/ 6 w 135"/>
                <a:gd name="T7" fmla="*/ 4 h 4"/>
                <a:gd name="T8" fmla="*/ 90 w 135"/>
                <a:gd name="T9" fmla="*/ 3 h 4"/>
                <a:gd name="T10" fmla="*/ 77 w 135"/>
                <a:gd name="T11" fmla="*/ 2 h 4"/>
              </a:gdLst>
              <a:ahLst/>
              <a:cxnLst>
                <a:cxn ang="0">
                  <a:pos x="T0" y="T1"/>
                </a:cxn>
                <a:cxn ang="0">
                  <a:pos x="T2" y="T3"/>
                </a:cxn>
                <a:cxn ang="0">
                  <a:pos x="T4" y="T5"/>
                </a:cxn>
                <a:cxn ang="0">
                  <a:pos x="T6" y="T7"/>
                </a:cxn>
                <a:cxn ang="0">
                  <a:pos x="T8" y="T9"/>
                </a:cxn>
                <a:cxn ang="0">
                  <a:pos x="T10" y="T11"/>
                </a:cxn>
              </a:cxnLst>
              <a:rect l="0" t="0" r="r" b="b"/>
              <a:pathLst>
                <a:path w="135" h="4">
                  <a:moveTo>
                    <a:pt x="77" y="2"/>
                  </a:moveTo>
                  <a:lnTo>
                    <a:pt x="77" y="2"/>
                  </a:lnTo>
                  <a:lnTo>
                    <a:pt x="135" y="0"/>
                  </a:lnTo>
                  <a:cubicBezTo>
                    <a:pt x="96" y="1"/>
                    <a:pt x="0" y="1"/>
                    <a:pt x="6" y="4"/>
                  </a:cubicBezTo>
                  <a:cubicBezTo>
                    <a:pt x="37" y="4"/>
                    <a:pt x="75" y="4"/>
                    <a:pt x="90" y="3"/>
                  </a:cubicBezTo>
                  <a:lnTo>
                    <a:pt x="77" y="2"/>
                  </a:lnTo>
                  <a:close/>
                </a:path>
              </a:pathLst>
            </a:custGeom>
            <a:grpFill/>
            <a:ln w="0">
              <a:noFill/>
              <a:prstDash val="solid"/>
              <a:round/>
              <a:headEnd/>
              <a:tailEnd/>
            </a:ln>
          </p:spPr>
          <p:txBody>
            <a:bodyPr/>
            <a:lstStyle/>
            <a:p>
              <a:pPr>
                <a:defRPr/>
              </a:pPr>
              <a:endParaRPr sz="1350"/>
            </a:p>
          </p:txBody>
        </p:sp>
        <p:sp>
          <p:nvSpPr>
            <p:cNvPr id="93" name="Freeform 93"/>
            <p:cNvSpPr>
              <a:spLocks/>
            </p:cNvSpPr>
            <p:nvPr/>
          </p:nvSpPr>
          <p:spPr bwMode="invGray">
            <a:xfrm>
              <a:off x="5019675" y="2713038"/>
              <a:ext cx="73025" cy="4762"/>
            </a:xfrm>
            <a:custGeom>
              <a:avLst/>
              <a:gdLst>
                <a:gd name="T0" fmla="*/ 13 w 38"/>
                <a:gd name="T1" fmla="*/ 1 h 2"/>
                <a:gd name="T2" fmla="*/ 13 w 38"/>
                <a:gd name="T3" fmla="*/ 1 h 2"/>
                <a:gd name="T4" fmla="*/ 38 w 38"/>
                <a:gd name="T5" fmla="*/ 0 h 2"/>
                <a:gd name="T6" fmla="*/ 7 w 38"/>
                <a:gd name="T7" fmla="*/ 0 h 2"/>
                <a:gd name="T8" fmla="*/ 13 w 38"/>
                <a:gd name="T9" fmla="*/ 1 h 2"/>
              </a:gdLst>
              <a:ahLst/>
              <a:cxnLst>
                <a:cxn ang="0">
                  <a:pos x="T0" y="T1"/>
                </a:cxn>
                <a:cxn ang="0">
                  <a:pos x="T2" y="T3"/>
                </a:cxn>
                <a:cxn ang="0">
                  <a:pos x="T4" y="T5"/>
                </a:cxn>
                <a:cxn ang="0">
                  <a:pos x="T6" y="T7"/>
                </a:cxn>
                <a:cxn ang="0">
                  <a:pos x="T8" y="T9"/>
                </a:cxn>
              </a:cxnLst>
              <a:rect l="0" t="0" r="r" b="b"/>
              <a:pathLst>
                <a:path w="38" h="2">
                  <a:moveTo>
                    <a:pt x="13" y="1"/>
                  </a:moveTo>
                  <a:lnTo>
                    <a:pt x="13" y="1"/>
                  </a:lnTo>
                  <a:lnTo>
                    <a:pt x="38" y="0"/>
                  </a:lnTo>
                  <a:lnTo>
                    <a:pt x="7" y="0"/>
                  </a:lnTo>
                  <a:cubicBezTo>
                    <a:pt x="16" y="0"/>
                    <a:pt x="0" y="2"/>
                    <a:pt x="13" y="1"/>
                  </a:cubicBezTo>
                  <a:close/>
                </a:path>
              </a:pathLst>
            </a:custGeom>
            <a:grpFill/>
            <a:ln w="0">
              <a:noFill/>
              <a:prstDash val="solid"/>
              <a:round/>
              <a:headEnd/>
              <a:tailEnd/>
            </a:ln>
          </p:spPr>
          <p:txBody>
            <a:bodyPr/>
            <a:lstStyle/>
            <a:p>
              <a:pPr>
                <a:defRPr/>
              </a:pPr>
              <a:endParaRPr sz="1350"/>
            </a:p>
          </p:txBody>
        </p:sp>
        <p:sp>
          <p:nvSpPr>
            <p:cNvPr id="94" name="Freeform 94"/>
            <p:cNvSpPr>
              <a:spLocks/>
            </p:cNvSpPr>
            <p:nvPr/>
          </p:nvSpPr>
          <p:spPr bwMode="invGray">
            <a:xfrm>
              <a:off x="5021263" y="2713038"/>
              <a:ext cx="11113" cy="0"/>
            </a:xfrm>
            <a:custGeom>
              <a:avLst/>
              <a:gdLst>
                <a:gd name="T0" fmla="*/ 0 w 6"/>
                <a:gd name="T1" fmla="*/ 0 w 6"/>
                <a:gd name="T2" fmla="*/ 6 w 6"/>
                <a:gd name="T3" fmla="*/ 0 w 6"/>
              </a:gdLst>
              <a:ahLst/>
              <a:cxnLst>
                <a:cxn ang="0">
                  <a:pos x="T0" y="0"/>
                </a:cxn>
                <a:cxn ang="0">
                  <a:pos x="T1" y="0"/>
                </a:cxn>
                <a:cxn ang="0">
                  <a:pos x="T2" y="0"/>
                </a:cxn>
                <a:cxn ang="0">
                  <a:pos x="T3" y="0"/>
                </a:cxn>
              </a:cxnLst>
              <a:rect l="0" t="0" r="r" b="b"/>
              <a:pathLst>
                <a:path w="6">
                  <a:moveTo>
                    <a:pt x="0" y="0"/>
                  </a:moveTo>
                  <a:lnTo>
                    <a:pt x="0" y="0"/>
                  </a:lnTo>
                  <a:lnTo>
                    <a:pt x="6" y="0"/>
                  </a:lnTo>
                  <a:lnTo>
                    <a:pt x="0" y="0"/>
                  </a:lnTo>
                  <a:close/>
                </a:path>
              </a:pathLst>
            </a:custGeom>
            <a:grpFill/>
            <a:ln w="0">
              <a:noFill/>
              <a:prstDash val="solid"/>
              <a:round/>
              <a:headEnd/>
              <a:tailEnd/>
            </a:ln>
          </p:spPr>
          <p:txBody>
            <a:bodyPr/>
            <a:lstStyle/>
            <a:p>
              <a:pPr>
                <a:defRPr/>
              </a:pPr>
              <a:endParaRPr sz="1350"/>
            </a:p>
          </p:txBody>
        </p:sp>
        <p:sp>
          <p:nvSpPr>
            <p:cNvPr id="95" name="Freeform 95"/>
            <p:cNvSpPr>
              <a:spLocks/>
            </p:cNvSpPr>
            <p:nvPr/>
          </p:nvSpPr>
          <p:spPr bwMode="invGray">
            <a:xfrm>
              <a:off x="5864225" y="2784475"/>
              <a:ext cx="101600" cy="4762"/>
            </a:xfrm>
            <a:custGeom>
              <a:avLst/>
              <a:gdLst>
                <a:gd name="T0" fmla="*/ 3 w 53"/>
                <a:gd name="T1" fmla="*/ 2 h 2"/>
                <a:gd name="T2" fmla="*/ 3 w 53"/>
                <a:gd name="T3" fmla="*/ 2 h 2"/>
                <a:gd name="T4" fmla="*/ 53 w 53"/>
                <a:gd name="T5" fmla="*/ 1 h 2"/>
                <a:gd name="T6" fmla="*/ 3 w 53"/>
                <a:gd name="T7" fmla="*/ 2 h 2"/>
              </a:gdLst>
              <a:ahLst/>
              <a:cxnLst>
                <a:cxn ang="0">
                  <a:pos x="T0" y="T1"/>
                </a:cxn>
                <a:cxn ang="0">
                  <a:pos x="T2" y="T3"/>
                </a:cxn>
                <a:cxn ang="0">
                  <a:pos x="T4" y="T5"/>
                </a:cxn>
                <a:cxn ang="0">
                  <a:pos x="T6" y="T7"/>
                </a:cxn>
              </a:cxnLst>
              <a:rect l="0" t="0" r="r" b="b"/>
              <a:pathLst>
                <a:path w="53" h="2">
                  <a:moveTo>
                    <a:pt x="3" y="2"/>
                  </a:moveTo>
                  <a:lnTo>
                    <a:pt x="3" y="2"/>
                  </a:lnTo>
                  <a:cubicBezTo>
                    <a:pt x="21" y="2"/>
                    <a:pt x="36" y="2"/>
                    <a:pt x="53" y="1"/>
                  </a:cubicBezTo>
                  <a:cubicBezTo>
                    <a:pt x="46" y="1"/>
                    <a:pt x="0" y="0"/>
                    <a:pt x="3" y="2"/>
                  </a:cubicBezTo>
                  <a:close/>
                </a:path>
              </a:pathLst>
            </a:custGeom>
            <a:grpFill/>
            <a:ln w="0">
              <a:noFill/>
              <a:prstDash val="solid"/>
              <a:round/>
              <a:headEnd/>
              <a:tailEnd/>
            </a:ln>
          </p:spPr>
          <p:txBody>
            <a:bodyPr/>
            <a:lstStyle/>
            <a:p>
              <a:pPr>
                <a:defRPr/>
              </a:pPr>
              <a:endParaRPr sz="1350"/>
            </a:p>
          </p:txBody>
        </p:sp>
        <p:sp>
          <p:nvSpPr>
            <p:cNvPr id="96" name="Freeform 96"/>
            <p:cNvSpPr>
              <a:spLocks/>
            </p:cNvSpPr>
            <p:nvPr/>
          </p:nvSpPr>
          <p:spPr bwMode="invGray">
            <a:xfrm>
              <a:off x="4703763" y="2722563"/>
              <a:ext cx="84138" cy="1587"/>
            </a:xfrm>
            <a:custGeom>
              <a:avLst/>
              <a:gdLst>
                <a:gd name="T0" fmla="*/ 3 w 44"/>
                <a:gd name="T1" fmla="*/ 1 h 1"/>
                <a:gd name="T2" fmla="*/ 3 w 44"/>
                <a:gd name="T3" fmla="*/ 1 h 1"/>
                <a:gd name="T4" fmla="*/ 44 w 44"/>
                <a:gd name="T5" fmla="*/ 0 h 1"/>
                <a:gd name="T6" fmla="*/ 0 w 44"/>
                <a:gd name="T7" fmla="*/ 0 h 1"/>
                <a:gd name="T8" fmla="*/ 3 w 44"/>
                <a:gd name="T9" fmla="*/ 1 h 1"/>
              </a:gdLst>
              <a:ahLst/>
              <a:cxnLst>
                <a:cxn ang="0">
                  <a:pos x="T0" y="T1"/>
                </a:cxn>
                <a:cxn ang="0">
                  <a:pos x="T2" y="T3"/>
                </a:cxn>
                <a:cxn ang="0">
                  <a:pos x="T4" y="T5"/>
                </a:cxn>
                <a:cxn ang="0">
                  <a:pos x="T6" y="T7"/>
                </a:cxn>
                <a:cxn ang="0">
                  <a:pos x="T8" y="T9"/>
                </a:cxn>
              </a:cxnLst>
              <a:rect l="0" t="0" r="r" b="b"/>
              <a:pathLst>
                <a:path w="44" h="1">
                  <a:moveTo>
                    <a:pt x="3" y="1"/>
                  </a:moveTo>
                  <a:lnTo>
                    <a:pt x="3" y="1"/>
                  </a:lnTo>
                  <a:lnTo>
                    <a:pt x="44" y="0"/>
                  </a:lnTo>
                  <a:lnTo>
                    <a:pt x="0" y="0"/>
                  </a:lnTo>
                  <a:lnTo>
                    <a:pt x="3" y="1"/>
                  </a:lnTo>
                  <a:close/>
                </a:path>
              </a:pathLst>
            </a:custGeom>
            <a:grpFill/>
            <a:ln w="0">
              <a:noFill/>
              <a:prstDash val="solid"/>
              <a:round/>
              <a:headEnd/>
              <a:tailEnd/>
            </a:ln>
          </p:spPr>
          <p:txBody>
            <a:bodyPr/>
            <a:lstStyle/>
            <a:p>
              <a:pPr>
                <a:defRPr/>
              </a:pPr>
              <a:endParaRPr sz="1350"/>
            </a:p>
          </p:txBody>
        </p:sp>
        <p:sp>
          <p:nvSpPr>
            <p:cNvPr id="97" name="Freeform 97"/>
            <p:cNvSpPr>
              <a:spLocks/>
            </p:cNvSpPr>
            <p:nvPr/>
          </p:nvSpPr>
          <p:spPr bwMode="invGray">
            <a:xfrm>
              <a:off x="4264025" y="2713038"/>
              <a:ext cx="77788" cy="4762"/>
            </a:xfrm>
            <a:custGeom>
              <a:avLst/>
              <a:gdLst>
                <a:gd name="T0" fmla="*/ 41 w 41"/>
                <a:gd name="T1" fmla="*/ 1 h 2"/>
                <a:gd name="T2" fmla="*/ 41 w 41"/>
                <a:gd name="T3" fmla="*/ 1 h 2"/>
                <a:gd name="T4" fmla="*/ 34 w 41"/>
                <a:gd name="T5" fmla="*/ 0 h 2"/>
                <a:gd name="T6" fmla="*/ 0 w 41"/>
                <a:gd name="T7" fmla="*/ 1 h 2"/>
                <a:gd name="T8" fmla="*/ 7 w 41"/>
                <a:gd name="T9" fmla="*/ 2 h 2"/>
                <a:gd name="T10" fmla="*/ 41 w 41"/>
                <a:gd name="T11" fmla="*/ 1 h 2"/>
              </a:gdLst>
              <a:ahLst/>
              <a:cxnLst>
                <a:cxn ang="0">
                  <a:pos x="T0" y="T1"/>
                </a:cxn>
                <a:cxn ang="0">
                  <a:pos x="T2" y="T3"/>
                </a:cxn>
                <a:cxn ang="0">
                  <a:pos x="T4" y="T5"/>
                </a:cxn>
                <a:cxn ang="0">
                  <a:pos x="T6" y="T7"/>
                </a:cxn>
                <a:cxn ang="0">
                  <a:pos x="T8" y="T9"/>
                </a:cxn>
                <a:cxn ang="0">
                  <a:pos x="T10" y="T11"/>
                </a:cxn>
              </a:cxnLst>
              <a:rect l="0" t="0" r="r" b="b"/>
              <a:pathLst>
                <a:path w="41" h="2">
                  <a:moveTo>
                    <a:pt x="41" y="1"/>
                  </a:moveTo>
                  <a:lnTo>
                    <a:pt x="41" y="1"/>
                  </a:lnTo>
                  <a:lnTo>
                    <a:pt x="34" y="0"/>
                  </a:lnTo>
                  <a:lnTo>
                    <a:pt x="0" y="1"/>
                  </a:lnTo>
                  <a:lnTo>
                    <a:pt x="7" y="2"/>
                  </a:lnTo>
                  <a:lnTo>
                    <a:pt x="41" y="1"/>
                  </a:lnTo>
                  <a:close/>
                </a:path>
              </a:pathLst>
            </a:custGeom>
            <a:grpFill/>
            <a:ln w="0">
              <a:noFill/>
              <a:prstDash val="solid"/>
              <a:round/>
              <a:headEnd/>
              <a:tailEnd/>
            </a:ln>
          </p:spPr>
          <p:txBody>
            <a:bodyPr/>
            <a:lstStyle/>
            <a:p>
              <a:pPr>
                <a:defRPr/>
              </a:pPr>
              <a:endParaRPr sz="1350"/>
            </a:p>
          </p:txBody>
        </p:sp>
        <p:sp>
          <p:nvSpPr>
            <p:cNvPr id="98" name="Freeform 98"/>
            <p:cNvSpPr>
              <a:spLocks/>
            </p:cNvSpPr>
            <p:nvPr/>
          </p:nvSpPr>
          <p:spPr bwMode="invGray">
            <a:xfrm>
              <a:off x="4800600" y="2822575"/>
              <a:ext cx="117475" cy="7937"/>
            </a:xfrm>
            <a:custGeom>
              <a:avLst/>
              <a:gdLst>
                <a:gd name="T0" fmla="*/ 11 w 61"/>
                <a:gd name="T1" fmla="*/ 2 h 3"/>
                <a:gd name="T2" fmla="*/ 11 w 61"/>
                <a:gd name="T3" fmla="*/ 2 h 3"/>
                <a:gd name="T4" fmla="*/ 54 w 61"/>
                <a:gd name="T5" fmla="*/ 0 h 3"/>
                <a:gd name="T6" fmla="*/ 0 w 61"/>
                <a:gd name="T7" fmla="*/ 0 h 3"/>
                <a:gd name="T8" fmla="*/ 46 w 61"/>
                <a:gd name="T9" fmla="*/ 0 h 3"/>
                <a:gd name="T10" fmla="*/ 11 w 61"/>
                <a:gd name="T11" fmla="*/ 2 h 3"/>
              </a:gdLst>
              <a:ahLst/>
              <a:cxnLst>
                <a:cxn ang="0">
                  <a:pos x="T0" y="T1"/>
                </a:cxn>
                <a:cxn ang="0">
                  <a:pos x="T2" y="T3"/>
                </a:cxn>
                <a:cxn ang="0">
                  <a:pos x="T4" y="T5"/>
                </a:cxn>
                <a:cxn ang="0">
                  <a:pos x="T6" y="T7"/>
                </a:cxn>
                <a:cxn ang="0">
                  <a:pos x="T8" y="T9"/>
                </a:cxn>
                <a:cxn ang="0">
                  <a:pos x="T10" y="T11"/>
                </a:cxn>
              </a:cxnLst>
              <a:rect l="0" t="0" r="r" b="b"/>
              <a:pathLst>
                <a:path w="61" h="3">
                  <a:moveTo>
                    <a:pt x="11" y="2"/>
                  </a:moveTo>
                  <a:lnTo>
                    <a:pt x="11" y="2"/>
                  </a:lnTo>
                  <a:cubicBezTo>
                    <a:pt x="39" y="3"/>
                    <a:pt x="61" y="0"/>
                    <a:pt x="54" y="0"/>
                  </a:cubicBezTo>
                  <a:lnTo>
                    <a:pt x="0" y="0"/>
                  </a:lnTo>
                  <a:cubicBezTo>
                    <a:pt x="13" y="2"/>
                    <a:pt x="15" y="0"/>
                    <a:pt x="46" y="0"/>
                  </a:cubicBezTo>
                  <a:lnTo>
                    <a:pt x="11" y="2"/>
                  </a:lnTo>
                  <a:close/>
                </a:path>
              </a:pathLst>
            </a:custGeom>
            <a:grpFill/>
            <a:ln w="0">
              <a:noFill/>
              <a:prstDash val="solid"/>
              <a:round/>
              <a:headEnd/>
              <a:tailEnd/>
            </a:ln>
          </p:spPr>
          <p:txBody>
            <a:bodyPr/>
            <a:lstStyle/>
            <a:p>
              <a:pPr>
                <a:defRPr/>
              </a:pPr>
              <a:endParaRPr sz="1350"/>
            </a:p>
          </p:txBody>
        </p:sp>
        <p:sp>
          <p:nvSpPr>
            <p:cNvPr id="99" name="Freeform 99"/>
            <p:cNvSpPr>
              <a:spLocks/>
            </p:cNvSpPr>
            <p:nvPr/>
          </p:nvSpPr>
          <p:spPr bwMode="invGray">
            <a:xfrm>
              <a:off x="187325" y="2714625"/>
              <a:ext cx="1925638" cy="31750"/>
            </a:xfrm>
            <a:custGeom>
              <a:avLst/>
              <a:gdLst>
                <a:gd name="T0" fmla="*/ 746 w 1004"/>
                <a:gd name="T1" fmla="*/ 6 h 14"/>
                <a:gd name="T2" fmla="*/ 746 w 1004"/>
                <a:gd name="T3" fmla="*/ 6 h 14"/>
                <a:gd name="T4" fmla="*/ 820 w 1004"/>
                <a:gd name="T5" fmla="*/ 7 h 14"/>
                <a:gd name="T6" fmla="*/ 800 w 1004"/>
                <a:gd name="T7" fmla="*/ 8 h 14"/>
                <a:gd name="T8" fmla="*/ 847 w 1004"/>
                <a:gd name="T9" fmla="*/ 5 h 14"/>
                <a:gd name="T10" fmla="*/ 769 w 1004"/>
                <a:gd name="T11" fmla="*/ 11 h 14"/>
                <a:gd name="T12" fmla="*/ 918 w 1004"/>
                <a:gd name="T13" fmla="*/ 9 h 14"/>
                <a:gd name="T14" fmla="*/ 876 w 1004"/>
                <a:gd name="T15" fmla="*/ 7 h 14"/>
                <a:gd name="T16" fmla="*/ 981 w 1004"/>
                <a:gd name="T17" fmla="*/ 5 h 14"/>
                <a:gd name="T18" fmla="*/ 989 w 1004"/>
                <a:gd name="T19" fmla="*/ 2 h 14"/>
                <a:gd name="T20" fmla="*/ 997 w 1004"/>
                <a:gd name="T21" fmla="*/ 2 h 14"/>
                <a:gd name="T22" fmla="*/ 1004 w 1004"/>
                <a:gd name="T23" fmla="*/ 2 h 14"/>
                <a:gd name="T24" fmla="*/ 999 w 1004"/>
                <a:gd name="T25" fmla="*/ 2 h 14"/>
                <a:gd name="T26" fmla="*/ 994 w 1004"/>
                <a:gd name="T27" fmla="*/ 1 h 14"/>
                <a:gd name="T28" fmla="*/ 904 w 1004"/>
                <a:gd name="T29" fmla="*/ 0 h 14"/>
                <a:gd name="T30" fmla="*/ 791 w 1004"/>
                <a:gd name="T31" fmla="*/ 2 h 14"/>
                <a:gd name="T32" fmla="*/ 756 w 1004"/>
                <a:gd name="T33" fmla="*/ 2 h 14"/>
                <a:gd name="T34" fmla="*/ 743 w 1004"/>
                <a:gd name="T35" fmla="*/ 2 h 14"/>
                <a:gd name="T36" fmla="*/ 764 w 1004"/>
                <a:gd name="T37" fmla="*/ 1 h 14"/>
                <a:gd name="T38" fmla="*/ 697 w 1004"/>
                <a:gd name="T39" fmla="*/ 2 h 14"/>
                <a:gd name="T40" fmla="*/ 570 w 1004"/>
                <a:gd name="T41" fmla="*/ 3 h 14"/>
                <a:gd name="T42" fmla="*/ 559 w 1004"/>
                <a:gd name="T43" fmla="*/ 2 h 14"/>
                <a:gd name="T44" fmla="*/ 554 w 1004"/>
                <a:gd name="T45" fmla="*/ 3 h 14"/>
                <a:gd name="T46" fmla="*/ 0 w 1004"/>
                <a:gd name="T47" fmla="*/ 4 h 14"/>
                <a:gd name="T48" fmla="*/ 79 w 1004"/>
                <a:gd name="T49" fmla="*/ 5 h 14"/>
                <a:gd name="T50" fmla="*/ 113 w 1004"/>
                <a:gd name="T51" fmla="*/ 8 h 14"/>
                <a:gd name="T52" fmla="*/ 49 w 1004"/>
                <a:gd name="T53" fmla="*/ 8 h 14"/>
                <a:gd name="T54" fmla="*/ 64 w 1004"/>
                <a:gd name="T55" fmla="*/ 12 h 14"/>
                <a:gd name="T56" fmla="*/ 213 w 1004"/>
                <a:gd name="T57" fmla="*/ 8 h 14"/>
                <a:gd name="T58" fmla="*/ 234 w 1004"/>
                <a:gd name="T59" fmla="*/ 11 h 14"/>
                <a:gd name="T60" fmla="*/ 223 w 1004"/>
                <a:gd name="T61" fmla="*/ 11 h 14"/>
                <a:gd name="T62" fmla="*/ 324 w 1004"/>
                <a:gd name="T63" fmla="*/ 10 h 14"/>
                <a:gd name="T64" fmla="*/ 322 w 1004"/>
                <a:gd name="T65" fmla="*/ 12 h 14"/>
                <a:gd name="T66" fmla="*/ 454 w 1004"/>
                <a:gd name="T67" fmla="*/ 10 h 14"/>
                <a:gd name="T68" fmla="*/ 452 w 1004"/>
                <a:gd name="T69" fmla="*/ 11 h 14"/>
                <a:gd name="T70" fmla="*/ 620 w 1004"/>
                <a:gd name="T71" fmla="*/ 9 h 14"/>
                <a:gd name="T72" fmla="*/ 568 w 1004"/>
                <a:gd name="T73" fmla="*/ 11 h 14"/>
                <a:gd name="T74" fmla="*/ 643 w 1004"/>
                <a:gd name="T75" fmla="*/ 10 h 14"/>
                <a:gd name="T76" fmla="*/ 622 w 1004"/>
                <a:gd name="T77" fmla="*/ 12 h 14"/>
                <a:gd name="T78" fmla="*/ 758 w 1004"/>
                <a:gd name="T79" fmla="*/ 8 h 14"/>
                <a:gd name="T80" fmla="*/ 746 w 1004"/>
                <a:gd name="T81"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04" h="14">
                  <a:moveTo>
                    <a:pt x="746" y="6"/>
                  </a:moveTo>
                  <a:lnTo>
                    <a:pt x="746" y="6"/>
                  </a:lnTo>
                  <a:cubicBezTo>
                    <a:pt x="758" y="5"/>
                    <a:pt x="817" y="5"/>
                    <a:pt x="820" y="7"/>
                  </a:cubicBezTo>
                  <a:cubicBezTo>
                    <a:pt x="812" y="7"/>
                    <a:pt x="780" y="8"/>
                    <a:pt x="800" y="8"/>
                  </a:cubicBezTo>
                  <a:lnTo>
                    <a:pt x="847" y="5"/>
                  </a:lnTo>
                  <a:cubicBezTo>
                    <a:pt x="909" y="7"/>
                    <a:pt x="800" y="10"/>
                    <a:pt x="769" y="11"/>
                  </a:cubicBezTo>
                  <a:cubicBezTo>
                    <a:pt x="832" y="11"/>
                    <a:pt x="851" y="9"/>
                    <a:pt x="918" y="9"/>
                  </a:cubicBezTo>
                  <a:cubicBezTo>
                    <a:pt x="899" y="9"/>
                    <a:pt x="886" y="8"/>
                    <a:pt x="876" y="7"/>
                  </a:cubicBezTo>
                  <a:cubicBezTo>
                    <a:pt x="873" y="5"/>
                    <a:pt x="936" y="6"/>
                    <a:pt x="981" y="5"/>
                  </a:cubicBezTo>
                  <a:cubicBezTo>
                    <a:pt x="952" y="4"/>
                    <a:pt x="969" y="3"/>
                    <a:pt x="989" y="2"/>
                  </a:cubicBezTo>
                  <a:cubicBezTo>
                    <a:pt x="993" y="2"/>
                    <a:pt x="996" y="2"/>
                    <a:pt x="997" y="2"/>
                  </a:cubicBezTo>
                  <a:lnTo>
                    <a:pt x="1004" y="2"/>
                  </a:lnTo>
                  <a:lnTo>
                    <a:pt x="999" y="2"/>
                  </a:lnTo>
                  <a:cubicBezTo>
                    <a:pt x="999" y="1"/>
                    <a:pt x="998" y="1"/>
                    <a:pt x="994" y="1"/>
                  </a:cubicBezTo>
                  <a:cubicBezTo>
                    <a:pt x="957" y="1"/>
                    <a:pt x="928" y="0"/>
                    <a:pt x="904" y="0"/>
                  </a:cubicBezTo>
                  <a:cubicBezTo>
                    <a:pt x="928" y="3"/>
                    <a:pt x="822" y="1"/>
                    <a:pt x="791" y="2"/>
                  </a:cubicBezTo>
                  <a:lnTo>
                    <a:pt x="756" y="2"/>
                  </a:lnTo>
                  <a:lnTo>
                    <a:pt x="743" y="2"/>
                  </a:lnTo>
                  <a:cubicBezTo>
                    <a:pt x="740" y="2"/>
                    <a:pt x="744" y="1"/>
                    <a:pt x="764" y="1"/>
                  </a:cubicBezTo>
                  <a:cubicBezTo>
                    <a:pt x="747" y="1"/>
                    <a:pt x="692" y="1"/>
                    <a:pt x="697" y="2"/>
                  </a:cubicBezTo>
                  <a:lnTo>
                    <a:pt x="570" y="3"/>
                  </a:lnTo>
                  <a:cubicBezTo>
                    <a:pt x="566" y="3"/>
                    <a:pt x="562" y="2"/>
                    <a:pt x="559" y="2"/>
                  </a:cubicBezTo>
                  <a:cubicBezTo>
                    <a:pt x="554" y="2"/>
                    <a:pt x="554" y="3"/>
                    <a:pt x="554" y="3"/>
                  </a:cubicBezTo>
                  <a:lnTo>
                    <a:pt x="0" y="4"/>
                  </a:lnTo>
                  <a:lnTo>
                    <a:pt x="79" y="5"/>
                  </a:lnTo>
                  <a:cubicBezTo>
                    <a:pt x="37" y="8"/>
                    <a:pt x="125" y="6"/>
                    <a:pt x="113" y="8"/>
                  </a:cubicBezTo>
                  <a:cubicBezTo>
                    <a:pt x="94" y="9"/>
                    <a:pt x="66" y="9"/>
                    <a:pt x="49" y="8"/>
                  </a:cubicBezTo>
                  <a:cubicBezTo>
                    <a:pt x="43" y="9"/>
                    <a:pt x="67" y="10"/>
                    <a:pt x="64" y="12"/>
                  </a:cubicBezTo>
                  <a:cubicBezTo>
                    <a:pt x="134" y="13"/>
                    <a:pt x="145" y="7"/>
                    <a:pt x="213" y="8"/>
                  </a:cubicBezTo>
                  <a:cubicBezTo>
                    <a:pt x="210" y="10"/>
                    <a:pt x="189" y="11"/>
                    <a:pt x="234" y="11"/>
                  </a:cubicBezTo>
                  <a:lnTo>
                    <a:pt x="223" y="11"/>
                  </a:lnTo>
                  <a:cubicBezTo>
                    <a:pt x="294" y="9"/>
                    <a:pt x="278" y="14"/>
                    <a:pt x="324" y="10"/>
                  </a:cubicBezTo>
                  <a:lnTo>
                    <a:pt x="322" y="12"/>
                  </a:lnTo>
                  <a:cubicBezTo>
                    <a:pt x="355" y="11"/>
                    <a:pt x="418" y="11"/>
                    <a:pt x="454" y="10"/>
                  </a:cubicBezTo>
                  <a:lnTo>
                    <a:pt x="452" y="11"/>
                  </a:lnTo>
                  <a:cubicBezTo>
                    <a:pt x="551" y="8"/>
                    <a:pt x="508" y="10"/>
                    <a:pt x="620" y="9"/>
                  </a:cubicBezTo>
                  <a:lnTo>
                    <a:pt x="568" y="11"/>
                  </a:lnTo>
                  <a:cubicBezTo>
                    <a:pt x="607" y="12"/>
                    <a:pt x="616" y="10"/>
                    <a:pt x="643" y="10"/>
                  </a:cubicBezTo>
                  <a:cubicBezTo>
                    <a:pt x="641" y="10"/>
                    <a:pt x="648" y="12"/>
                    <a:pt x="622" y="12"/>
                  </a:cubicBezTo>
                  <a:lnTo>
                    <a:pt x="758" y="8"/>
                  </a:lnTo>
                  <a:cubicBezTo>
                    <a:pt x="790" y="7"/>
                    <a:pt x="751" y="7"/>
                    <a:pt x="746" y="6"/>
                  </a:cubicBezTo>
                  <a:close/>
                </a:path>
              </a:pathLst>
            </a:custGeom>
            <a:grpFill/>
            <a:ln w="0">
              <a:noFill/>
              <a:prstDash val="solid"/>
              <a:round/>
              <a:headEnd/>
              <a:tailEnd/>
            </a:ln>
          </p:spPr>
          <p:txBody>
            <a:bodyPr/>
            <a:lstStyle/>
            <a:p>
              <a:pPr>
                <a:defRPr/>
              </a:pPr>
              <a:endParaRPr sz="1350"/>
            </a:p>
          </p:txBody>
        </p:sp>
        <p:sp>
          <p:nvSpPr>
            <p:cNvPr id="100" name="Freeform 100"/>
            <p:cNvSpPr>
              <a:spLocks/>
            </p:cNvSpPr>
            <p:nvPr/>
          </p:nvSpPr>
          <p:spPr bwMode="invGray">
            <a:xfrm>
              <a:off x="1947862" y="2735263"/>
              <a:ext cx="47625" cy="0"/>
            </a:xfrm>
            <a:custGeom>
              <a:avLst/>
              <a:gdLst>
                <a:gd name="T0" fmla="*/ 0 w 25"/>
                <a:gd name="T1" fmla="*/ 0 w 25"/>
                <a:gd name="T2" fmla="*/ 25 w 25"/>
                <a:gd name="T3" fmla="*/ 0 w 25"/>
              </a:gdLst>
              <a:ahLst/>
              <a:cxnLst>
                <a:cxn ang="0">
                  <a:pos x="T0" y="0"/>
                </a:cxn>
                <a:cxn ang="0">
                  <a:pos x="T1" y="0"/>
                </a:cxn>
                <a:cxn ang="0">
                  <a:pos x="T2" y="0"/>
                </a:cxn>
                <a:cxn ang="0">
                  <a:pos x="T3" y="0"/>
                </a:cxn>
              </a:cxnLst>
              <a:rect l="0" t="0" r="r" b="b"/>
              <a:pathLst>
                <a:path w="25">
                  <a:moveTo>
                    <a:pt x="0" y="0"/>
                  </a:moveTo>
                  <a:lnTo>
                    <a:pt x="0" y="0"/>
                  </a:lnTo>
                  <a:lnTo>
                    <a:pt x="25" y="0"/>
                  </a:lnTo>
                  <a:lnTo>
                    <a:pt x="0" y="0"/>
                  </a:lnTo>
                  <a:close/>
                </a:path>
              </a:pathLst>
            </a:custGeom>
            <a:grpFill/>
            <a:ln w="0">
              <a:noFill/>
              <a:prstDash val="solid"/>
              <a:round/>
              <a:headEnd/>
              <a:tailEnd/>
            </a:ln>
          </p:spPr>
          <p:txBody>
            <a:bodyPr/>
            <a:lstStyle/>
            <a:p>
              <a:pPr>
                <a:defRPr/>
              </a:pPr>
              <a:endParaRPr sz="1350"/>
            </a:p>
          </p:txBody>
        </p:sp>
        <p:sp>
          <p:nvSpPr>
            <p:cNvPr id="101" name="Freeform 101"/>
            <p:cNvSpPr>
              <a:spLocks/>
            </p:cNvSpPr>
            <p:nvPr/>
          </p:nvSpPr>
          <p:spPr bwMode="invGray">
            <a:xfrm>
              <a:off x="112712" y="2724150"/>
              <a:ext cx="74613" cy="0"/>
            </a:xfrm>
            <a:custGeom>
              <a:avLst/>
              <a:gdLst>
                <a:gd name="T0" fmla="*/ 0 w 39"/>
                <a:gd name="T1" fmla="*/ 0 w 39"/>
                <a:gd name="T2" fmla="*/ 39 w 39"/>
                <a:gd name="T3" fmla="*/ 0 w 39"/>
              </a:gdLst>
              <a:ahLst/>
              <a:cxnLst>
                <a:cxn ang="0">
                  <a:pos x="T0" y="0"/>
                </a:cxn>
                <a:cxn ang="0">
                  <a:pos x="T1" y="0"/>
                </a:cxn>
                <a:cxn ang="0">
                  <a:pos x="T2" y="0"/>
                </a:cxn>
                <a:cxn ang="0">
                  <a:pos x="T3" y="0"/>
                </a:cxn>
              </a:cxnLst>
              <a:rect l="0" t="0" r="r" b="b"/>
              <a:pathLst>
                <a:path w="39">
                  <a:moveTo>
                    <a:pt x="0" y="0"/>
                  </a:moveTo>
                  <a:lnTo>
                    <a:pt x="0" y="0"/>
                  </a:lnTo>
                  <a:lnTo>
                    <a:pt x="39" y="0"/>
                  </a:lnTo>
                  <a:cubicBezTo>
                    <a:pt x="27" y="0"/>
                    <a:pt x="14" y="0"/>
                    <a:pt x="0" y="0"/>
                  </a:cubicBezTo>
                  <a:close/>
                </a:path>
              </a:pathLst>
            </a:custGeom>
            <a:grpFill/>
            <a:ln w="0">
              <a:noFill/>
              <a:prstDash val="solid"/>
              <a:round/>
              <a:headEnd/>
              <a:tailEnd/>
            </a:ln>
          </p:spPr>
          <p:txBody>
            <a:bodyPr/>
            <a:lstStyle/>
            <a:p>
              <a:pPr>
                <a:defRPr/>
              </a:pPr>
              <a:endParaRPr sz="1350"/>
            </a:p>
          </p:txBody>
        </p:sp>
        <p:sp>
          <p:nvSpPr>
            <p:cNvPr id="102" name="Freeform 102"/>
            <p:cNvSpPr>
              <a:spLocks/>
            </p:cNvSpPr>
            <p:nvPr/>
          </p:nvSpPr>
          <p:spPr bwMode="invGray">
            <a:xfrm>
              <a:off x="2187575" y="2717800"/>
              <a:ext cx="176213" cy="6350"/>
            </a:xfrm>
            <a:custGeom>
              <a:avLst/>
              <a:gdLst>
                <a:gd name="T0" fmla="*/ 71 w 92"/>
                <a:gd name="T1" fmla="*/ 3 h 3"/>
                <a:gd name="T2" fmla="*/ 71 w 92"/>
                <a:gd name="T3" fmla="*/ 3 h 3"/>
                <a:gd name="T4" fmla="*/ 92 w 92"/>
                <a:gd name="T5" fmla="*/ 0 h 3"/>
                <a:gd name="T6" fmla="*/ 8 w 92"/>
                <a:gd name="T7" fmla="*/ 1 h 3"/>
                <a:gd name="T8" fmla="*/ 2 w 92"/>
                <a:gd name="T9" fmla="*/ 3 h 3"/>
                <a:gd name="T10" fmla="*/ 71 w 92"/>
                <a:gd name="T11" fmla="*/ 3 h 3"/>
              </a:gdLst>
              <a:ahLst/>
              <a:cxnLst>
                <a:cxn ang="0">
                  <a:pos x="T0" y="T1"/>
                </a:cxn>
                <a:cxn ang="0">
                  <a:pos x="T2" y="T3"/>
                </a:cxn>
                <a:cxn ang="0">
                  <a:pos x="T4" y="T5"/>
                </a:cxn>
                <a:cxn ang="0">
                  <a:pos x="T6" y="T7"/>
                </a:cxn>
                <a:cxn ang="0">
                  <a:pos x="T8" y="T9"/>
                </a:cxn>
                <a:cxn ang="0">
                  <a:pos x="T10" y="T11"/>
                </a:cxn>
              </a:cxnLst>
              <a:rect l="0" t="0" r="r" b="b"/>
              <a:pathLst>
                <a:path w="92" h="3">
                  <a:moveTo>
                    <a:pt x="71" y="3"/>
                  </a:moveTo>
                  <a:lnTo>
                    <a:pt x="71" y="3"/>
                  </a:lnTo>
                  <a:cubicBezTo>
                    <a:pt x="47" y="2"/>
                    <a:pt x="88" y="1"/>
                    <a:pt x="92" y="0"/>
                  </a:cubicBezTo>
                  <a:lnTo>
                    <a:pt x="8" y="1"/>
                  </a:lnTo>
                  <a:cubicBezTo>
                    <a:pt x="8" y="1"/>
                    <a:pt x="0" y="2"/>
                    <a:pt x="2" y="3"/>
                  </a:cubicBezTo>
                  <a:lnTo>
                    <a:pt x="71" y="3"/>
                  </a:lnTo>
                  <a:close/>
                </a:path>
              </a:pathLst>
            </a:custGeom>
            <a:grpFill/>
            <a:ln w="0">
              <a:noFill/>
              <a:prstDash val="solid"/>
              <a:round/>
              <a:headEnd/>
              <a:tailEnd/>
            </a:ln>
          </p:spPr>
          <p:txBody>
            <a:bodyPr/>
            <a:lstStyle/>
            <a:p>
              <a:pPr>
                <a:defRPr/>
              </a:pPr>
              <a:endParaRPr sz="1350"/>
            </a:p>
          </p:txBody>
        </p:sp>
        <p:sp>
          <p:nvSpPr>
            <p:cNvPr id="103" name="Freeform 103"/>
            <p:cNvSpPr>
              <a:spLocks/>
            </p:cNvSpPr>
            <p:nvPr/>
          </p:nvSpPr>
          <p:spPr bwMode="invGray">
            <a:xfrm>
              <a:off x="2112962" y="2714625"/>
              <a:ext cx="90488" cy="4762"/>
            </a:xfrm>
            <a:custGeom>
              <a:avLst/>
              <a:gdLst>
                <a:gd name="T0" fmla="*/ 22 w 47"/>
                <a:gd name="T1" fmla="*/ 0 h 2"/>
                <a:gd name="T2" fmla="*/ 22 w 47"/>
                <a:gd name="T3" fmla="*/ 0 h 2"/>
                <a:gd name="T4" fmla="*/ 0 w 47"/>
                <a:gd name="T5" fmla="*/ 2 h 2"/>
                <a:gd name="T6" fmla="*/ 47 w 47"/>
                <a:gd name="T7" fmla="*/ 2 h 2"/>
                <a:gd name="T8" fmla="*/ 22 w 47"/>
                <a:gd name="T9" fmla="*/ 0 h 2"/>
              </a:gdLst>
              <a:ahLst/>
              <a:cxnLst>
                <a:cxn ang="0">
                  <a:pos x="T0" y="T1"/>
                </a:cxn>
                <a:cxn ang="0">
                  <a:pos x="T2" y="T3"/>
                </a:cxn>
                <a:cxn ang="0">
                  <a:pos x="T4" y="T5"/>
                </a:cxn>
                <a:cxn ang="0">
                  <a:pos x="T6" y="T7"/>
                </a:cxn>
                <a:cxn ang="0">
                  <a:pos x="T8" y="T9"/>
                </a:cxn>
              </a:cxnLst>
              <a:rect l="0" t="0" r="r" b="b"/>
              <a:pathLst>
                <a:path w="47" h="2">
                  <a:moveTo>
                    <a:pt x="22" y="0"/>
                  </a:moveTo>
                  <a:lnTo>
                    <a:pt x="22" y="0"/>
                  </a:lnTo>
                  <a:cubicBezTo>
                    <a:pt x="19" y="1"/>
                    <a:pt x="11" y="1"/>
                    <a:pt x="0" y="2"/>
                  </a:cubicBezTo>
                  <a:lnTo>
                    <a:pt x="47" y="2"/>
                  </a:lnTo>
                  <a:cubicBezTo>
                    <a:pt x="47" y="1"/>
                    <a:pt x="41" y="0"/>
                    <a:pt x="22" y="0"/>
                  </a:cubicBezTo>
                  <a:close/>
                </a:path>
              </a:pathLst>
            </a:custGeom>
            <a:grpFill/>
            <a:ln w="0">
              <a:noFill/>
              <a:prstDash val="solid"/>
              <a:round/>
              <a:headEnd/>
              <a:tailEnd/>
            </a:ln>
          </p:spPr>
          <p:txBody>
            <a:bodyPr/>
            <a:lstStyle/>
            <a:p>
              <a:pPr>
                <a:defRPr/>
              </a:pPr>
              <a:endParaRPr sz="1350"/>
            </a:p>
          </p:txBody>
        </p:sp>
        <p:sp>
          <p:nvSpPr>
            <p:cNvPr id="104" name="Freeform 104"/>
            <p:cNvSpPr>
              <a:spLocks/>
            </p:cNvSpPr>
            <p:nvPr/>
          </p:nvSpPr>
          <p:spPr bwMode="invGray">
            <a:xfrm>
              <a:off x="2101850" y="2811463"/>
              <a:ext cx="71438" cy="3175"/>
            </a:xfrm>
            <a:custGeom>
              <a:avLst/>
              <a:gdLst>
                <a:gd name="T0" fmla="*/ 37 w 37"/>
                <a:gd name="T1" fmla="*/ 0 h 1"/>
                <a:gd name="T2" fmla="*/ 37 w 37"/>
                <a:gd name="T3" fmla="*/ 0 h 1"/>
                <a:gd name="T4" fmla="*/ 22 w 37"/>
                <a:gd name="T5" fmla="*/ 1 h 1"/>
                <a:gd name="T6" fmla="*/ 0 w 37"/>
                <a:gd name="T7" fmla="*/ 1 h 1"/>
                <a:gd name="T8" fmla="*/ 37 w 37"/>
                <a:gd name="T9" fmla="*/ 0 h 1"/>
              </a:gdLst>
              <a:ahLst/>
              <a:cxnLst>
                <a:cxn ang="0">
                  <a:pos x="T0" y="T1"/>
                </a:cxn>
                <a:cxn ang="0">
                  <a:pos x="T2" y="T3"/>
                </a:cxn>
                <a:cxn ang="0">
                  <a:pos x="T4" y="T5"/>
                </a:cxn>
                <a:cxn ang="0">
                  <a:pos x="T6" y="T7"/>
                </a:cxn>
                <a:cxn ang="0">
                  <a:pos x="T8" y="T9"/>
                </a:cxn>
              </a:cxnLst>
              <a:rect l="0" t="0" r="r" b="b"/>
              <a:pathLst>
                <a:path w="37" h="1">
                  <a:moveTo>
                    <a:pt x="37" y="0"/>
                  </a:moveTo>
                  <a:lnTo>
                    <a:pt x="37" y="0"/>
                  </a:lnTo>
                  <a:lnTo>
                    <a:pt x="22" y="1"/>
                  </a:lnTo>
                  <a:lnTo>
                    <a:pt x="0" y="1"/>
                  </a:lnTo>
                  <a:lnTo>
                    <a:pt x="37" y="0"/>
                  </a:lnTo>
                  <a:close/>
                </a:path>
              </a:pathLst>
            </a:custGeom>
            <a:grpFill/>
            <a:ln w="0">
              <a:noFill/>
              <a:prstDash val="solid"/>
              <a:round/>
              <a:headEnd/>
              <a:tailEnd/>
            </a:ln>
          </p:spPr>
          <p:txBody>
            <a:bodyPr/>
            <a:lstStyle/>
            <a:p>
              <a:pPr>
                <a:defRPr/>
              </a:pPr>
              <a:endParaRPr sz="1350"/>
            </a:p>
          </p:txBody>
        </p:sp>
        <p:sp>
          <p:nvSpPr>
            <p:cNvPr id="105" name="Freeform 105"/>
            <p:cNvSpPr>
              <a:spLocks/>
            </p:cNvSpPr>
            <p:nvPr/>
          </p:nvSpPr>
          <p:spPr bwMode="invGray">
            <a:xfrm>
              <a:off x="1724025" y="2805113"/>
              <a:ext cx="120650" cy="4762"/>
            </a:xfrm>
            <a:custGeom>
              <a:avLst/>
              <a:gdLst>
                <a:gd name="T0" fmla="*/ 0 w 63"/>
                <a:gd name="T1" fmla="*/ 0 h 2"/>
                <a:gd name="T2" fmla="*/ 0 w 63"/>
                <a:gd name="T3" fmla="*/ 0 h 2"/>
                <a:gd name="T4" fmla="*/ 63 w 63"/>
                <a:gd name="T5" fmla="*/ 0 h 2"/>
                <a:gd name="T6" fmla="*/ 0 w 63"/>
                <a:gd name="T7" fmla="*/ 0 h 2"/>
              </a:gdLst>
              <a:ahLst/>
              <a:cxnLst>
                <a:cxn ang="0">
                  <a:pos x="T0" y="T1"/>
                </a:cxn>
                <a:cxn ang="0">
                  <a:pos x="T2" y="T3"/>
                </a:cxn>
                <a:cxn ang="0">
                  <a:pos x="T4" y="T5"/>
                </a:cxn>
                <a:cxn ang="0">
                  <a:pos x="T6" y="T7"/>
                </a:cxn>
              </a:cxnLst>
              <a:rect l="0" t="0" r="r" b="b"/>
              <a:pathLst>
                <a:path w="63" h="2">
                  <a:moveTo>
                    <a:pt x="0" y="0"/>
                  </a:moveTo>
                  <a:lnTo>
                    <a:pt x="0" y="0"/>
                  </a:lnTo>
                  <a:cubicBezTo>
                    <a:pt x="18" y="2"/>
                    <a:pt x="52" y="1"/>
                    <a:pt x="63" y="0"/>
                  </a:cubicBezTo>
                  <a:cubicBezTo>
                    <a:pt x="24" y="0"/>
                    <a:pt x="41" y="0"/>
                    <a:pt x="0" y="0"/>
                  </a:cubicBezTo>
                  <a:close/>
                </a:path>
              </a:pathLst>
            </a:custGeom>
            <a:grpFill/>
            <a:ln w="0">
              <a:noFill/>
              <a:prstDash val="solid"/>
              <a:round/>
              <a:headEnd/>
              <a:tailEnd/>
            </a:ln>
          </p:spPr>
          <p:txBody>
            <a:bodyPr/>
            <a:lstStyle/>
            <a:p>
              <a:pPr>
                <a:defRPr/>
              </a:pPr>
              <a:endParaRPr sz="1350"/>
            </a:p>
          </p:txBody>
        </p:sp>
        <p:sp>
          <p:nvSpPr>
            <p:cNvPr id="106" name="Freeform 106"/>
            <p:cNvSpPr>
              <a:spLocks/>
            </p:cNvSpPr>
            <p:nvPr/>
          </p:nvSpPr>
          <p:spPr bwMode="invGray">
            <a:xfrm>
              <a:off x="1744662" y="2833688"/>
              <a:ext cx="73025" cy="3175"/>
            </a:xfrm>
            <a:custGeom>
              <a:avLst/>
              <a:gdLst>
                <a:gd name="T0" fmla="*/ 38 w 38"/>
                <a:gd name="T1" fmla="*/ 0 h 1"/>
                <a:gd name="T2" fmla="*/ 38 w 38"/>
                <a:gd name="T3" fmla="*/ 0 h 1"/>
                <a:gd name="T4" fmla="*/ 0 w 38"/>
                <a:gd name="T5" fmla="*/ 1 h 1"/>
                <a:gd name="T6" fmla="*/ 3 w 38"/>
                <a:gd name="T7" fmla="*/ 1 h 1"/>
                <a:gd name="T8" fmla="*/ 38 w 38"/>
                <a:gd name="T9" fmla="*/ 0 h 1"/>
              </a:gdLst>
              <a:ahLst/>
              <a:cxnLst>
                <a:cxn ang="0">
                  <a:pos x="T0" y="T1"/>
                </a:cxn>
                <a:cxn ang="0">
                  <a:pos x="T2" y="T3"/>
                </a:cxn>
                <a:cxn ang="0">
                  <a:pos x="T4" y="T5"/>
                </a:cxn>
                <a:cxn ang="0">
                  <a:pos x="T6" y="T7"/>
                </a:cxn>
                <a:cxn ang="0">
                  <a:pos x="T8" y="T9"/>
                </a:cxn>
              </a:cxnLst>
              <a:rect l="0" t="0" r="r" b="b"/>
              <a:pathLst>
                <a:path w="38" h="1">
                  <a:moveTo>
                    <a:pt x="38" y="0"/>
                  </a:moveTo>
                  <a:lnTo>
                    <a:pt x="38" y="0"/>
                  </a:lnTo>
                  <a:lnTo>
                    <a:pt x="0" y="1"/>
                  </a:lnTo>
                  <a:lnTo>
                    <a:pt x="3" y="1"/>
                  </a:lnTo>
                  <a:lnTo>
                    <a:pt x="38" y="0"/>
                  </a:lnTo>
                  <a:close/>
                </a:path>
              </a:pathLst>
            </a:custGeom>
            <a:grpFill/>
            <a:ln w="0">
              <a:noFill/>
              <a:prstDash val="solid"/>
              <a:round/>
              <a:headEnd/>
              <a:tailEnd/>
            </a:ln>
          </p:spPr>
          <p:txBody>
            <a:bodyPr/>
            <a:lstStyle/>
            <a:p>
              <a:pPr>
                <a:defRPr/>
              </a:pPr>
              <a:endParaRPr sz="1350"/>
            </a:p>
          </p:txBody>
        </p:sp>
        <p:sp>
          <p:nvSpPr>
            <p:cNvPr id="107" name="Freeform 107"/>
            <p:cNvSpPr>
              <a:spLocks/>
            </p:cNvSpPr>
            <p:nvPr/>
          </p:nvSpPr>
          <p:spPr bwMode="invGray">
            <a:xfrm>
              <a:off x="-474663" y="2741613"/>
              <a:ext cx="34925" cy="0"/>
            </a:xfrm>
            <a:custGeom>
              <a:avLst/>
              <a:gdLst>
                <a:gd name="T0" fmla="*/ 18 w 18"/>
                <a:gd name="T1" fmla="*/ 18 w 18"/>
                <a:gd name="T2" fmla="*/ 0 w 18"/>
                <a:gd name="T3" fmla="*/ 18 w 18"/>
              </a:gdLst>
              <a:ahLst/>
              <a:cxnLst>
                <a:cxn ang="0">
                  <a:pos x="T0" y="0"/>
                </a:cxn>
                <a:cxn ang="0">
                  <a:pos x="T1" y="0"/>
                </a:cxn>
                <a:cxn ang="0">
                  <a:pos x="T2" y="0"/>
                </a:cxn>
                <a:cxn ang="0">
                  <a:pos x="T3" y="0"/>
                </a:cxn>
              </a:cxnLst>
              <a:rect l="0" t="0" r="r" b="b"/>
              <a:pathLst>
                <a:path w="18">
                  <a:moveTo>
                    <a:pt x="18" y="0"/>
                  </a:moveTo>
                  <a:lnTo>
                    <a:pt x="18" y="0"/>
                  </a:lnTo>
                  <a:lnTo>
                    <a:pt x="0" y="0"/>
                  </a:lnTo>
                  <a:lnTo>
                    <a:pt x="18" y="0"/>
                  </a:lnTo>
                  <a:close/>
                </a:path>
              </a:pathLst>
            </a:custGeom>
            <a:grpFill/>
            <a:ln w="0">
              <a:noFill/>
              <a:prstDash val="solid"/>
              <a:round/>
              <a:headEnd/>
              <a:tailEnd/>
            </a:ln>
          </p:spPr>
          <p:txBody>
            <a:bodyPr/>
            <a:lstStyle/>
            <a:p>
              <a:pPr>
                <a:defRPr/>
              </a:pPr>
              <a:endParaRPr sz="1350"/>
            </a:p>
          </p:txBody>
        </p:sp>
        <p:sp>
          <p:nvSpPr>
            <p:cNvPr id="108" name="Freeform 108"/>
            <p:cNvSpPr>
              <a:spLocks/>
            </p:cNvSpPr>
            <p:nvPr/>
          </p:nvSpPr>
          <p:spPr bwMode="invGray">
            <a:xfrm>
              <a:off x="-947738" y="2725738"/>
              <a:ext cx="1239838" cy="19050"/>
            </a:xfrm>
            <a:custGeom>
              <a:avLst/>
              <a:gdLst>
                <a:gd name="T0" fmla="*/ 588 w 647"/>
                <a:gd name="T1" fmla="*/ 5 h 8"/>
                <a:gd name="T2" fmla="*/ 588 w 647"/>
                <a:gd name="T3" fmla="*/ 5 h 8"/>
                <a:gd name="T4" fmla="*/ 619 w 647"/>
                <a:gd name="T5" fmla="*/ 0 h 8"/>
                <a:gd name="T6" fmla="*/ 570 w 647"/>
                <a:gd name="T7" fmla="*/ 1 h 8"/>
                <a:gd name="T8" fmla="*/ 574 w 647"/>
                <a:gd name="T9" fmla="*/ 0 h 8"/>
                <a:gd name="T10" fmla="*/ 515 w 647"/>
                <a:gd name="T11" fmla="*/ 1 h 8"/>
                <a:gd name="T12" fmla="*/ 533 w 647"/>
                <a:gd name="T13" fmla="*/ 3 h 8"/>
                <a:gd name="T14" fmla="*/ 450 w 647"/>
                <a:gd name="T15" fmla="*/ 0 h 8"/>
                <a:gd name="T16" fmla="*/ 361 w 647"/>
                <a:gd name="T17" fmla="*/ 0 h 8"/>
                <a:gd name="T18" fmla="*/ 368 w 647"/>
                <a:gd name="T19" fmla="*/ 0 h 8"/>
                <a:gd name="T20" fmla="*/ 355 w 647"/>
                <a:gd name="T21" fmla="*/ 0 h 8"/>
                <a:gd name="T22" fmla="*/ 55 w 647"/>
                <a:gd name="T23" fmla="*/ 1 h 8"/>
                <a:gd name="T24" fmla="*/ 45 w 647"/>
                <a:gd name="T25" fmla="*/ 6 h 8"/>
                <a:gd name="T26" fmla="*/ 207 w 647"/>
                <a:gd name="T27" fmla="*/ 5 h 8"/>
                <a:gd name="T28" fmla="*/ 214 w 647"/>
                <a:gd name="T29" fmla="*/ 6 h 8"/>
                <a:gd name="T30" fmla="*/ 250 w 647"/>
                <a:gd name="T31" fmla="*/ 4 h 8"/>
                <a:gd name="T32" fmla="*/ 216 w 647"/>
                <a:gd name="T33" fmla="*/ 3 h 8"/>
                <a:gd name="T34" fmla="*/ 393 w 647"/>
                <a:gd name="T35" fmla="*/ 3 h 8"/>
                <a:gd name="T36" fmla="*/ 265 w 647"/>
                <a:gd name="T37" fmla="*/ 5 h 8"/>
                <a:gd name="T38" fmla="*/ 265 w 647"/>
                <a:gd name="T39" fmla="*/ 7 h 8"/>
                <a:gd name="T40" fmla="*/ 588 w 647"/>
                <a:gd name="T4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7" h="8">
                  <a:moveTo>
                    <a:pt x="588" y="5"/>
                  </a:moveTo>
                  <a:lnTo>
                    <a:pt x="588" y="5"/>
                  </a:lnTo>
                  <a:cubicBezTo>
                    <a:pt x="499" y="3"/>
                    <a:pt x="647" y="3"/>
                    <a:pt x="619" y="0"/>
                  </a:cubicBezTo>
                  <a:lnTo>
                    <a:pt x="570" y="1"/>
                  </a:lnTo>
                  <a:lnTo>
                    <a:pt x="574" y="0"/>
                  </a:lnTo>
                  <a:lnTo>
                    <a:pt x="515" y="1"/>
                  </a:lnTo>
                  <a:cubicBezTo>
                    <a:pt x="527" y="2"/>
                    <a:pt x="536" y="2"/>
                    <a:pt x="533" y="3"/>
                  </a:cubicBezTo>
                  <a:cubicBezTo>
                    <a:pt x="454" y="3"/>
                    <a:pt x="508" y="2"/>
                    <a:pt x="450" y="0"/>
                  </a:cubicBezTo>
                  <a:lnTo>
                    <a:pt x="361" y="0"/>
                  </a:lnTo>
                  <a:lnTo>
                    <a:pt x="368" y="0"/>
                  </a:lnTo>
                  <a:cubicBezTo>
                    <a:pt x="361" y="0"/>
                    <a:pt x="357" y="0"/>
                    <a:pt x="355" y="0"/>
                  </a:cubicBezTo>
                  <a:lnTo>
                    <a:pt x="55" y="1"/>
                  </a:lnTo>
                  <a:cubicBezTo>
                    <a:pt x="0" y="3"/>
                    <a:pt x="85" y="4"/>
                    <a:pt x="45" y="6"/>
                  </a:cubicBezTo>
                  <a:cubicBezTo>
                    <a:pt x="108" y="6"/>
                    <a:pt x="202" y="8"/>
                    <a:pt x="207" y="5"/>
                  </a:cubicBezTo>
                  <a:cubicBezTo>
                    <a:pt x="205" y="5"/>
                    <a:pt x="201" y="6"/>
                    <a:pt x="214" y="6"/>
                  </a:cubicBezTo>
                  <a:lnTo>
                    <a:pt x="250" y="4"/>
                  </a:lnTo>
                  <a:lnTo>
                    <a:pt x="216" y="3"/>
                  </a:lnTo>
                  <a:cubicBezTo>
                    <a:pt x="252" y="1"/>
                    <a:pt x="371" y="1"/>
                    <a:pt x="393" y="3"/>
                  </a:cubicBezTo>
                  <a:cubicBezTo>
                    <a:pt x="325" y="4"/>
                    <a:pt x="359" y="6"/>
                    <a:pt x="265" y="5"/>
                  </a:cubicBezTo>
                  <a:cubicBezTo>
                    <a:pt x="269" y="6"/>
                    <a:pt x="286" y="7"/>
                    <a:pt x="265" y="7"/>
                  </a:cubicBezTo>
                  <a:cubicBezTo>
                    <a:pt x="375" y="6"/>
                    <a:pt x="474" y="8"/>
                    <a:pt x="588" y="5"/>
                  </a:cubicBezTo>
                  <a:close/>
                </a:path>
              </a:pathLst>
            </a:custGeom>
            <a:grpFill/>
            <a:ln w="0">
              <a:noFill/>
              <a:prstDash val="solid"/>
              <a:round/>
              <a:headEnd/>
              <a:tailEnd/>
            </a:ln>
          </p:spPr>
          <p:txBody>
            <a:bodyPr/>
            <a:lstStyle/>
            <a:p>
              <a:pPr>
                <a:defRPr/>
              </a:pPr>
              <a:endParaRPr sz="1350"/>
            </a:p>
          </p:txBody>
        </p:sp>
        <p:sp>
          <p:nvSpPr>
            <p:cNvPr id="109" name="Freeform 109"/>
            <p:cNvSpPr>
              <a:spLocks/>
            </p:cNvSpPr>
            <p:nvPr/>
          </p:nvSpPr>
          <p:spPr bwMode="invGray">
            <a:xfrm>
              <a:off x="-1944688" y="2741613"/>
              <a:ext cx="4763" cy="0"/>
            </a:xfrm>
            <a:custGeom>
              <a:avLst/>
              <a:gdLst>
                <a:gd name="T0" fmla="*/ 1 w 2"/>
                <a:gd name="T1" fmla="*/ 1 w 2"/>
                <a:gd name="T2" fmla="*/ 2 w 2"/>
                <a:gd name="T3" fmla="*/ 1 w 2"/>
              </a:gdLst>
              <a:ahLst/>
              <a:cxnLst>
                <a:cxn ang="0">
                  <a:pos x="T0" y="0"/>
                </a:cxn>
                <a:cxn ang="0">
                  <a:pos x="T1" y="0"/>
                </a:cxn>
                <a:cxn ang="0">
                  <a:pos x="T2" y="0"/>
                </a:cxn>
                <a:cxn ang="0">
                  <a:pos x="T3" y="0"/>
                </a:cxn>
              </a:cxnLst>
              <a:rect l="0" t="0" r="r" b="b"/>
              <a:pathLst>
                <a:path w="2">
                  <a:moveTo>
                    <a:pt x="1" y="0"/>
                  </a:moveTo>
                  <a:lnTo>
                    <a:pt x="1" y="0"/>
                  </a:lnTo>
                  <a:lnTo>
                    <a:pt x="2" y="0"/>
                  </a:lnTo>
                  <a:cubicBezTo>
                    <a:pt x="0" y="0"/>
                    <a:pt x="0" y="0"/>
                    <a:pt x="1" y="0"/>
                  </a:cubicBezTo>
                  <a:close/>
                </a:path>
              </a:pathLst>
            </a:custGeom>
            <a:grpFill/>
            <a:ln w="0">
              <a:noFill/>
              <a:prstDash val="solid"/>
              <a:round/>
              <a:headEnd/>
              <a:tailEnd/>
            </a:ln>
          </p:spPr>
          <p:txBody>
            <a:bodyPr/>
            <a:lstStyle/>
            <a:p>
              <a:pPr>
                <a:defRPr/>
              </a:pPr>
              <a:endParaRPr sz="1350"/>
            </a:p>
          </p:txBody>
        </p:sp>
        <p:sp>
          <p:nvSpPr>
            <p:cNvPr id="110" name="Freeform 110"/>
            <p:cNvSpPr>
              <a:spLocks/>
            </p:cNvSpPr>
            <p:nvPr/>
          </p:nvSpPr>
          <p:spPr bwMode="invGray">
            <a:xfrm>
              <a:off x="-1939925" y="2735263"/>
              <a:ext cx="173038" cy="6350"/>
            </a:xfrm>
            <a:custGeom>
              <a:avLst/>
              <a:gdLst>
                <a:gd name="T0" fmla="*/ 36 w 90"/>
                <a:gd name="T1" fmla="*/ 3 h 3"/>
                <a:gd name="T2" fmla="*/ 36 w 90"/>
                <a:gd name="T3" fmla="*/ 3 h 3"/>
                <a:gd name="T4" fmla="*/ 90 w 90"/>
                <a:gd name="T5" fmla="*/ 0 h 3"/>
                <a:gd name="T6" fmla="*/ 6 w 90"/>
                <a:gd name="T7" fmla="*/ 1 h 3"/>
                <a:gd name="T8" fmla="*/ 0 w 90"/>
                <a:gd name="T9" fmla="*/ 3 h 3"/>
                <a:gd name="T10" fmla="*/ 48 w 90"/>
                <a:gd name="T11" fmla="*/ 2 h 3"/>
                <a:gd name="T12" fmla="*/ 36 w 90"/>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90" h="3">
                  <a:moveTo>
                    <a:pt x="36" y="3"/>
                  </a:moveTo>
                  <a:lnTo>
                    <a:pt x="36" y="3"/>
                  </a:lnTo>
                  <a:lnTo>
                    <a:pt x="90" y="0"/>
                  </a:lnTo>
                  <a:lnTo>
                    <a:pt x="6" y="1"/>
                  </a:lnTo>
                  <a:lnTo>
                    <a:pt x="0" y="3"/>
                  </a:lnTo>
                  <a:cubicBezTo>
                    <a:pt x="8" y="2"/>
                    <a:pt x="37" y="1"/>
                    <a:pt x="48" y="2"/>
                  </a:cubicBezTo>
                  <a:lnTo>
                    <a:pt x="36" y="3"/>
                  </a:lnTo>
                  <a:close/>
                </a:path>
              </a:pathLst>
            </a:custGeom>
            <a:grpFill/>
            <a:ln w="0">
              <a:noFill/>
              <a:prstDash val="solid"/>
              <a:round/>
              <a:headEnd/>
              <a:tailEnd/>
            </a:ln>
          </p:spPr>
          <p:txBody>
            <a:bodyPr/>
            <a:lstStyle/>
            <a:p>
              <a:pPr>
                <a:defRPr/>
              </a:pPr>
              <a:endParaRPr sz="1350"/>
            </a:p>
          </p:txBody>
        </p:sp>
        <p:sp>
          <p:nvSpPr>
            <p:cNvPr id="111" name="Freeform 111"/>
            <p:cNvSpPr>
              <a:spLocks/>
            </p:cNvSpPr>
            <p:nvPr/>
          </p:nvSpPr>
          <p:spPr bwMode="invGray">
            <a:xfrm>
              <a:off x="-1773238" y="2733675"/>
              <a:ext cx="123825" cy="12700"/>
            </a:xfrm>
            <a:custGeom>
              <a:avLst/>
              <a:gdLst>
                <a:gd name="T0" fmla="*/ 65 w 65"/>
                <a:gd name="T1" fmla="*/ 0 h 6"/>
                <a:gd name="T2" fmla="*/ 65 w 65"/>
                <a:gd name="T3" fmla="*/ 0 h 6"/>
                <a:gd name="T4" fmla="*/ 48 w 65"/>
                <a:gd name="T5" fmla="*/ 4 h 6"/>
                <a:gd name="T6" fmla="*/ 0 w 65"/>
                <a:gd name="T7" fmla="*/ 4 h 6"/>
                <a:gd name="T8" fmla="*/ 61 w 65"/>
                <a:gd name="T9" fmla="*/ 4 h 6"/>
                <a:gd name="T10" fmla="*/ 65 w 65"/>
                <a:gd name="T11" fmla="*/ 0 h 6"/>
              </a:gdLst>
              <a:ahLst/>
              <a:cxnLst>
                <a:cxn ang="0">
                  <a:pos x="T0" y="T1"/>
                </a:cxn>
                <a:cxn ang="0">
                  <a:pos x="T2" y="T3"/>
                </a:cxn>
                <a:cxn ang="0">
                  <a:pos x="T4" y="T5"/>
                </a:cxn>
                <a:cxn ang="0">
                  <a:pos x="T6" y="T7"/>
                </a:cxn>
                <a:cxn ang="0">
                  <a:pos x="T8" y="T9"/>
                </a:cxn>
                <a:cxn ang="0">
                  <a:pos x="T10" y="T11"/>
                </a:cxn>
              </a:cxnLst>
              <a:rect l="0" t="0" r="r" b="b"/>
              <a:pathLst>
                <a:path w="65" h="6">
                  <a:moveTo>
                    <a:pt x="65" y="0"/>
                  </a:moveTo>
                  <a:lnTo>
                    <a:pt x="65" y="0"/>
                  </a:lnTo>
                  <a:cubicBezTo>
                    <a:pt x="22" y="1"/>
                    <a:pt x="25" y="3"/>
                    <a:pt x="48" y="4"/>
                  </a:cubicBezTo>
                  <a:cubicBezTo>
                    <a:pt x="8" y="5"/>
                    <a:pt x="27" y="1"/>
                    <a:pt x="0" y="4"/>
                  </a:cubicBezTo>
                  <a:cubicBezTo>
                    <a:pt x="1" y="6"/>
                    <a:pt x="50" y="5"/>
                    <a:pt x="61" y="4"/>
                  </a:cubicBezTo>
                  <a:lnTo>
                    <a:pt x="65" y="0"/>
                  </a:lnTo>
                  <a:close/>
                </a:path>
              </a:pathLst>
            </a:custGeom>
            <a:grpFill/>
            <a:ln w="0">
              <a:noFill/>
              <a:prstDash val="solid"/>
              <a:round/>
              <a:headEnd/>
              <a:tailEnd/>
            </a:ln>
          </p:spPr>
          <p:txBody>
            <a:bodyPr/>
            <a:lstStyle/>
            <a:p>
              <a:pPr>
                <a:defRPr/>
              </a:pPr>
              <a:endParaRPr sz="1350"/>
            </a:p>
          </p:txBody>
        </p:sp>
        <p:sp>
          <p:nvSpPr>
            <p:cNvPr id="112" name="Freeform 112"/>
            <p:cNvSpPr>
              <a:spLocks/>
            </p:cNvSpPr>
            <p:nvPr/>
          </p:nvSpPr>
          <p:spPr bwMode="invGray">
            <a:xfrm>
              <a:off x="-1057275" y="2735263"/>
              <a:ext cx="57150" cy="3175"/>
            </a:xfrm>
            <a:custGeom>
              <a:avLst/>
              <a:gdLst>
                <a:gd name="T0" fmla="*/ 12 w 30"/>
                <a:gd name="T1" fmla="*/ 0 h 1"/>
                <a:gd name="T2" fmla="*/ 12 w 30"/>
                <a:gd name="T3" fmla="*/ 0 h 1"/>
                <a:gd name="T4" fmla="*/ 0 w 30"/>
                <a:gd name="T5" fmla="*/ 1 h 1"/>
                <a:gd name="T6" fmla="*/ 30 w 30"/>
                <a:gd name="T7" fmla="*/ 1 h 1"/>
                <a:gd name="T8" fmla="*/ 12 w 30"/>
                <a:gd name="T9" fmla="*/ 0 h 1"/>
              </a:gdLst>
              <a:ahLst/>
              <a:cxnLst>
                <a:cxn ang="0">
                  <a:pos x="T0" y="T1"/>
                </a:cxn>
                <a:cxn ang="0">
                  <a:pos x="T2" y="T3"/>
                </a:cxn>
                <a:cxn ang="0">
                  <a:pos x="T4" y="T5"/>
                </a:cxn>
                <a:cxn ang="0">
                  <a:pos x="T6" y="T7"/>
                </a:cxn>
                <a:cxn ang="0">
                  <a:pos x="T8" y="T9"/>
                </a:cxn>
              </a:cxnLst>
              <a:rect l="0" t="0" r="r" b="b"/>
              <a:pathLst>
                <a:path w="30" h="1">
                  <a:moveTo>
                    <a:pt x="12" y="0"/>
                  </a:moveTo>
                  <a:lnTo>
                    <a:pt x="12" y="0"/>
                  </a:lnTo>
                  <a:lnTo>
                    <a:pt x="0" y="1"/>
                  </a:lnTo>
                  <a:lnTo>
                    <a:pt x="30" y="1"/>
                  </a:lnTo>
                  <a:lnTo>
                    <a:pt x="12" y="0"/>
                  </a:lnTo>
                  <a:close/>
                </a:path>
              </a:pathLst>
            </a:custGeom>
            <a:grpFill/>
            <a:ln w="0">
              <a:noFill/>
              <a:prstDash val="solid"/>
              <a:round/>
              <a:headEnd/>
              <a:tailEnd/>
            </a:ln>
          </p:spPr>
          <p:txBody>
            <a:bodyPr/>
            <a:lstStyle/>
            <a:p>
              <a:pPr>
                <a:defRPr/>
              </a:pPr>
              <a:endParaRPr sz="1350"/>
            </a:p>
          </p:txBody>
        </p:sp>
        <p:sp>
          <p:nvSpPr>
            <p:cNvPr id="113" name="Freeform 113"/>
            <p:cNvSpPr>
              <a:spLocks/>
            </p:cNvSpPr>
            <p:nvPr/>
          </p:nvSpPr>
          <p:spPr bwMode="invGray">
            <a:xfrm>
              <a:off x="-1116013" y="2738438"/>
              <a:ext cx="58738" cy="3175"/>
            </a:xfrm>
            <a:custGeom>
              <a:avLst/>
              <a:gdLst>
                <a:gd name="T0" fmla="*/ 30 w 30"/>
                <a:gd name="T1" fmla="*/ 0 h 2"/>
                <a:gd name="T2" fmla="*/ 30 w 30"/>
                <a:gd name="T3" fmla="*/ 0 h 2"/>
                <a:gd name="T4" fmla="*/ 0 w 30"/>
                <a:gd name="T5" fmla="*/ 0 h 2"/>
                <a:gd name="T6" fmla="*/ 9 w 30"/>
                <a:gd name="T7" fmla="*/ 2 h 2"/>
                <a:gd name="T8" fmla="*/ 30 w 30"/>
                <a:gd name="T9" fmla="*/ 0 h 2"/>
              </a:gdLst>
              <a:ahLst/>
              <a:cxnLst>
                <a:cxn ang="0">
                  <a:pos x="T0" y="T1"/>
                </a:cxn>
                <a:cxn ang="0">
                  <a:pos x="T2" y="T3"/>
                </a:cxn>
                <a:cxn ang="0">
                  <a:pos x="T4" y="T5"/>
                </a:cxn>
                <a:cxn ang="0">
                  <a:pos x="T6" y="T7"/>
                </a:cxn>
                <a:cxn ang="0">
                  <a:pos x="T8" y="T9"/>
                </a:cxn>
              </a:cxnLst>
              <a:rect l="0" t="0" r="r" b="b"/>
              <a:pathLst>
                <a:path w="30" h="2">
                  <a:moveTo>
                    <a:pt x="30" y="0"/>
                  </a:moveTo>
                  <a:lnTo>
                    <a:pt x="30" y="0"/>
                  </a:lnTo>
                  <a:lnTo>
                    <a:pt x="0" y="0"/>
                  </a:lnTo>
                  <a:cubicBezTo>
                    <a:pt x="2" y="0"/>
                    <a:pt x="4" y="1"/>
                    <a:pt x="9" y="2"/>
                  </a:cubicBezTo>
                  <a:lnTo>
                    <a:pt x="30" y="0"/>
                  </a:lnTo>
                  <a:close/>
                </a:path>
              </a:pathLst>
            </a:custGeom>
            <a:grpFill/>
            <a:ln w="0">
              <a:noFill/>
              <a:prstDash val="solid"/>
              <a:round/>
              <a:headEnd/>
              <a:tailEnd/>
            </a:ln>
          </p:spPr>
          <p:txBody>
            <a:bodyPr/>
            <a:lstStyle/>
            <a:p>
              <a:pPr>
                <a:defRPr/>
              </a:pPr>
              <a:endParaRPr sz="1350"/>
            </a:p>
          </p:txBody>
        </p:sp>
        <p:sp>
          <p:nvSpPr>
            <p:cNvPr id="114" name="Freeform 114"/>
            <p:cNvSpPr>
              <a:spLocks/>
            </p:cNvSpPr>
            <p:nvPr/>
          </p:nvSpPr>
          <p:spPr bwMode="invGray">
            <a:xfrm>
              <a:off x="-1349375" y="2735263"/>
              <a:ext cx="84138" cy="0"/>
            </a:xfrm>
            <a:custGeom>
              <a:avLst/>
              <a:gdLst>
                <a:gd name="T0" fmla="*/ 44 w 44"/>
                <a:gd name="T1" fmla="*/ 44 w 44"/>
                <a:gd name="T2" fmla="*/ 0 w 44"/>
                <a:gd name="T3" fmla="*/ 44 w 44"/>
              </a:gdLst>
              <a:ahLst/>
              <a:cxnLst>
                <a:cxn ang="0">
                  <a:pos x="T0" y="0"/>
                </a:cxn>
                <a:cxn ang="0">
                  <a:pos x="T1" y="0"/>
                </a:cxn>
                <a:cxn ang="0">
                  <a:pos x="T2" y="0"/>
                </a:cxn>
                <a:cxn ang="0">
                  <a:pos x="T3" y="0"/>
                </a:cxn>
              </a:cxnLst>
              <a:rect l="0" t="0" r="r" b="b"/>
              <a:pathLst>
                <a:path w="44">
                  <a:moveTo>
                    <a:pt x="44" y="0"/>
                  </a:moveTo>
                  <a:lnTo>
                    <a:pt x="44" y="0"/>
                  </a:lnTo>
                  <a:lnTo>
                    <a:pt x="0" y="0"/>
                  </a:lnTo>
                  <a:lnTo>
                    <a:pt x="44" y="0"/>
                  </a:lnTo>
                  <a:close/>
                </a:path>
              </a:pathLst>
            </a:custGeom>
            <a:grpFill/>
            <a:ln w="0">
              <a:noFill/>
              <a:prstDash val="solid"/>
              <a:round/>
              <a:headEnd/>
              <a:tailEnd/>
            </a:ln>
          </p:spPr>
          <p:txBody>
            <a:bodyPr/>
            <a:lstStyle/>
            <a:p>
              <a:pPr>
                <a:defRPr/>
              </a:pPr>
              <a:endParaRPr sz="1350"/>
            </a:p>
          </p:txBody>
        </p:sp>
        <p:sp>
          <p:nvSpPr>
            <p:cNvPr id="115" name="Freeform 115"/>
            <p:cNvSpPr>
              <a:spLocks/>
            </p:cNvSpPr>
            <p:nvPr/>
          </p:nvSpPr>
          <p:spPr bwMode="invGray">
            <a:xfrm>
              <a:off x="-1265238" y="2735263"/>
              <a:ext cx="65088" cy="3175"/>
            </a:xfrm>
            <a:custGeom>
              <a:avLst/>
              <a:gdLst>
                <a:gd name="T0" fmla="*/ 34 w 34"/>
                <a:gd name="T1" fmla="*/ 1 h 1"/>
                <a:gd name="T2" fmla="*/ 34 w 34"/>
                <a:gd name="T3" fmla="*/ 1 h 1"/>
                <a:gd name="T4" fmla="*/ 33 w 34"/>
                <a:gd name="T5" fmla="*/ 0 h 1"/>
                <a:gd name="T6" fmla="*/ 0 w 34"/>
                <a:gd name="T7" fmla="*/ 0 h 1"/>
                <a:gd name="T8" fmla="*/ 34 w 34"/>
                <a:gd name="T9" fmla="*/ 1 h 1"/>
              </a:gdLst>
              <a:ahLst/>
              <a:cxnLst>
                <a:cxn ang="0">
                  <a:pos x="T0" y="T1"/>
                </a:cxn>
                <a:cxn ang="0">
                  <a:pos x="T2" y="T3"/>
                </a:cxn>
                <a:cxn ang="0">
                  <a:pos x="T4" y="T5"/>
                </a:cxn>
                <a:cxn ang="0">
                  <a:pos x="T6" y="T7"/>
                </a:cxn>
                <a:cxn ang="0">
                  <a:pos x="T8" y="T9"/>
                </a:cxn>
              </a:cxnLst>
              <a:rect l="0" t="0" r="r" b="b"/>
              <a:pathLst>
                <a:path w="34" h="1">
                  <a:moveTo>
                    <a:pt x="34" y="1"/>
                  </a:moveTo>
                  <a:lnTo>
                    <a:pt x="34" y="1"/>
                  </a:lnTo>
                  <a:lnTo>
                    <a:pt x="33" y="0"/>
                  </a:lnTo>
                  <a:lnTo>
                    <a:pt x="0" y="0"/>
                  </a:lnTo>
                  <a:lnTo>
                    <a:pt x="34" y="1"/>
                  </a:lnTo>
                  <a:close/>
                </a:path>
              </a:pathLst>
            </a:custGeom>
            <a:grpFill/>
            <a:ln w="0">
              <a:noFill/>
              <a:prstDash val="solid"/>
              <a:round/>
              <a:headEnd/>
              <a:tailEnd/>
            </a:ln>
          </p:spPr>
          <p:txBody>
            <a:bodyPr/>
            <a:lstStyle/>
            <a:p>
              <a:pPr>
                <a:defRPr/>
              </a:pPr>
              <a:endParaRPr sz="1350"/>
            </a:p>
          </p:txBody>
        </p:sp>
        <p:sp>
          <p:nvSpPr>
            <p:cNvPr id="116" name="Freeform 116"/>
            <p:cNvSpPr>
              <a:spLocks/>
            </p:cNvSpPr>
            <p:nvPr/>
          </p:nvSpPr>
          <p:spPr bwMode="invGray">
            <a:xfrm>
              <a:off x="-1219200" y="2728913"/>
              <a:ext cx="103188" cy="9525"/>
            </a:xfrm>
            <a:custGeom>
              <a:avLst/>
              <a:gdLst>
                <a:gd name="T0" fmla="*/ 54 w 54"/>
                <a:gd name="T1" fmla="*/ 4 h 4"/>
                <a:gd name="T2" fmla="*/ 54 w 54"/>
                <a:gd name="T3" fmla="*/ 4 h 4"/>
                <a:gd name="T4" fmla="*/ 0 w 54"/>
                <a:gd name="T5" fmla="*/ 1 h 4"/>
                <a:gd name="T6" fmla="*/ 9 w 54"/>
                <a:gd name="T7" fmla="*/ 3 h 4"/>
                <a:gd name="T8" fmla="*/ 54 w 54"/>
                <a:gd name="T9" fmla="*/ 4 h 4"/>
              </a:gdLst>
              <a:ahLst/>
              <a:cxnLst>
                <a:cxn ang="0">
                  <a:pos x="T0" y="T1"/>
                </a:cxn>
                <a:cxn ang="0">
                  <a:pos x="T2" y="T3"/>
                </a:cxn>
                <a:cxn ang="0">
                  <a:pos x="T4" y="T5"/>
                </a:cxn>
                <a:cxn ang="0">
                  <a:pos x="T6" y="T7"/>
                </a:cxn>
                <a:cxn ang="0">
                  <a:pos x="T8" y="T9"/>
                </a:cxn>
              </a:cxnLst>
              <a:rect l="0" t="0" r="r" b="b"/>
              <a:pathLst>
                <a:path w="54" h="4">
                  <a:moveTo>
                    <a:pt x="54" y="4"/>
                  </a:moveTo>
                  <a:lnTo>
                    <a:pt x="54" y="4"/>
                  </a:lnTo>
                  <a:cubicBezTo>
                    <a:pt x="49" y="2"/>
                    <a:pt x="43" y="0"/>
                    <a:pt x="0" y="1"/>
                  </a:cubicBezTo>
                  <a:lnTo>
                    <a:pt x="9" y="3"/>
                  </a:lnTo>
                  <a:lnTo>
                    <a:pt x="54" y="4"/>
                  </a:lnTo>
                  <a:close/>
                </a:path>
              </a:pathLst>
            </a:custGeom>
            <a:grpFill/>
            <a:ln w="0">
              <a:noFill/>
              <a:prstDash val="solid"/>
              <a:round/>
              <a:headEnd/>
              <a:tailEnd/>
            </a:ln>
          </p:spPr>
          <p:txBody>
            <a:bodyPr/>
            <a:lstStyle/>
            <a:p>
              <a:pPr>
                <a:defRPr/>
              </a:pPr>
              <a:endParaRPr sz="1350"/>
            </a:p>
          </p:txBody>
        </p:sp>
        <p:sp>
          <p:nvSpPr>
            <p:cNvPr id="117" name="Freeform 117"/>
            <p:cNvSpPr>
              <a:spLocks/>
            </p:cNvSpPr>
            <p:nvPr/>
          </p:nvSpPr>
          <p:spPr bwMode="invGray">
            <a:xfrm>
              <a:off x="1225550" y="2830513"/>
              <a:ext cx="73025" cy="3175"/>
            </a:xfrm>
            <a:custGeom>
              <a:avLst/>
              <a:gdLst>
                <a:gd name="T0" fmla="*/ 34 w 38"/>
                <a:gd name="T1" fmla="*/ 0 h 2"/>
                <a:gd name="T2" fmla="*/ 34 w 38"/>
                <a:gd name="T3" fmla="*/ 0 h 2"/>
                <a:gd name="T4" fmla="*/ 0 w 38"/>
                <a:gd name="T5" fmla="*/ 1 h 2"/>
                <a:gd name="T6" fmla="*/ 4 w 38"/>
                <a:gd name="T7" fmla="*/ 2 h 2"/>
                <a:gd name="T8" fmla="*/ 38 w 38"/>
                <a:gd name="T9" fmla="*/ 1 h 2"/>
                <a:gd name="T10" fmla="*/ 34 w 38"/>
                <a:gd name="T11" fmla="*/ 0 h 2"/>
              </a:gdLst>
              <a:ahLst/>
              <a:cxnLst>
                <a:cxn ang="0">
                  <a:pos x="T0" y="T1"/>
                </a:cxn>
                <a:cxn ang="0">
                  <a:pos x="T2" y="T3"/>
                </a:cxn>
                <a:cxn ang="0">
                  <a:pos x="T4" y="T5"/>
                </a:cxn>
                <a:cxn ang="0">
                  <a:pos x="T6" y="T7"/>
                </a:cxn>
                <a:cxn ang="0">
                  <a:pos x="T8" y="T9"/>
                </a:cxn>
                <a:cxn ang="0">
                  <a:pos x="T10" y="T11"/>
                </a:cxn>
              </a:cxnLst>
              <a:rect l="0" t="0" r="r" b="b"/>
              <a:pathLst>
                <a:path w="38" h="2">
                  <a:moveTo>
                    <a:pt x="34" y="0"/>
                  </a:moveTo>
                  <a:lnTo>
                    <a:pt x="34" y="0"/>
                  </a:lnTo>
                  <a:lnTo>
                    <a:pt x="0" y="1"/>
                  </a:lnTo>
                  <a:lnTo>
                    <a:pt x="4" y="2"/>
                  </a:lnTo>
                  <a:lnTo>
                    <a:pt x="38" y="1"/>
                  </a:lnTo>
                  <a:lnTo>
                    <a:pt x="34" y="0"/>
                  </a:lnTo>
                  <a:close/>
                </a:path>
              </a:pathLst>
            </a:custGeom>
            <a:grpFill/>
            <a:ln w="0">
              <a:noFill/>
              <a:prstDash val="solid"/>
              <a:round/>
              <a:headEnd/>
              <a:tailEnd/>
            </a:ln>
          </p:spPr>
          <p:txBody>
            <a:bodyPr/>
            <a:lstStyle/>
            <a:p>
              <a:pPr>
                <a:defRPr/>
              </a:pPr>
              <a:endParaRPr sz="1350"/>
            </a:p>
          </p:txBody>
        </p:sp>
        <p:sp>
          <p:nvSpPr>
            <p:cNvPr id="118" name="Freeform 118"/>
            <p:cNvSpPr>
              <a:spLocks/>
            </p:cNvSpPr>
            <p:nvPr/>
          </p:nvSpPr>
          <p:spPr bwMode="invGray">
            <a:xfrm>
              <a:off x="874712" y="2827338"/>
              <a:ext cx="39688" cy="3175"/>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9" y="1"/>
                    <a:pt x="16" y="1"/>
                    <a:pt x="21" y="0"/>
                  </a:cubicBezTo>
                  <a:close/>
                </a:path>
              </a:pathLst>
            </a:custGeom>
            <a:grpFill/>
            <a:ln w="0">
              <a:noFill/>
              <a:prstDash val="solid"/>
              <a:round/>
              <a:headEnd/>
              <a:tailEnd/>
            </a:ln>
          </p:spPr>
          <p:txBody>
            <a:bodyPr/>
            <a:lstStyle/>
            <a:p>
              <a:pPr>
                <a:defRPr/>
              </a:pPr>
              <a:endParaRPr sz="1350"/>
            </a:p>
          </p:txBody>
        </p:sp>
        <p:sp>
          <p:nvSpPr>
            <p:cNvPr id="119" name="Freeform 119"/>
            <p:cNvSpPr>
              <a:spLocks/>
            </p:cNvSpPr>
            <p:nvPr/>
          </p:nvSpPr>
          <p:spPr bwMode="invGray">
            <a:xfrm>
              <a:off x="417512" y="2827338"/>
              <a:ext cx="457200" cy="31750"/>
            </a:xfrm>
            <a:custGeom>
              <a:avLst/>
              <a:gdLst>
                <a:gd name="T0" fmla="*/ 113 w 238"/>
                <a:gd name="T1" fmla="*/ 12 h 14"/>
                <a:gd name="T2" fmla="*/ 113 w 238"/>
                <a:gd name="T3" fmla="*/ 12 h 14"/>
                <a:gd name="T4" fmla="*/ 94 w 238"/>
                <a:gd name="T5" fmla="*/ 9 h 14"/>
                <a:gd name="T6" fmla="*/ 157 w 238"/>
                <a:gd name="T7" fmla="*/ 6 h 14"/>
                <a:gd name="T8" fmla="*/ 145 w 238"/>
                <a:gd name="T9" fmla="*/ 8 h 14"/>
                <a:gd name="T10" fmla="*/ 169 w 238"/>
                <a:gd name="T11" fmla="*/ 6 h 14"/>
                <a:gd name="T12" fmla="*/ 238 w 238"/>
                <a:gd name="T13" fmla="*/ 1 h 14"/>
                <a:gd name="T14" fmla="*/ 32 w 238"/>
                <a:gd name="T15" fmla="*/ 3 h 14"/>
                <a:gd name="T16" fmla="*/ 19 w 238"/>
                <a:gd name="T17" fmla="*/ 13 h 14"/>
                <a:gd name="T18" fmla="*/ 113 w 238"/>
                <a:gd name="T19"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8" h="14">
                  <a:moveTo>
                    <a:pt x="113" y="12"/>
                  </a:moveTo>
                  <a:lnTo>
                    <a:pt x="113" y="12"/>
                  </a:lnTo>
                  <a:cubicBezTo>
                    <a:pt x="73" y="10"/>
                    <a:pt x="168" y="9"/>
                    <a:pt x="94" y="9"/>
                  </a:cubicBezTo>
                  <a:cubicBezTo>
                    <a:pt x="88" y="7"/>
                    <a:pt x="122" y="5"/>
                    <a:pt x="157" y="6"/>
                  </a:cubicBezTo>
                  <a:cubicBezTo>
                    <a:pt x="155" y="7"/>
                    <a:pt x="123" y="7"/>
                    <a:pt x="145" y="8"/>
                  </a:cubicBezTo>
                  <a:cubicBezTo>
                    <a:pt x="168" y="7"/>
                    <a:pt x="177" y="8"/>
                    <a:pt x="169" y="6"/>
                  </a:cubicBezTo>
                  <a:cubicBezTo>
                    <a:pt x="208" y="4"/>
                    <a:pt x="212" y="3"/>
                    <a:pt x="238" y="1"/>
                  </a:cubicBezTo>
                  <a:cubicBezTo>
                    <a:pt x="191" y="2"/>
                    <a:pt x="92" y="0"/>
                    <a:pt x="32" y="3"/>
                  </a:cubicBezTo>
                  <a:cubicBezTo>
                    <a:pt x="0" y="6"/>
                    <a:pt x="20" y="9"/>
                    <a:pt x="19" y="13"/>
                  </a:cubicBezTo>
                  <a:cubicBezTo>
                    <a:pt x="24" y="14"/>
                    <a:pt x="110" y="14"/>
                    <a:pt x="113" y="12"/>
                  </a:cubicBezTo>
                  <a:close/>
                </a:path>
              </a:pathLst>
            </a:custGeom>
            <a:grpFill/>
            <a:ln w="0">
              <a:noFill/>
              <a:prstDash val="solid"/>
              <a:round/>
              <a:headEnd/>
              <a:tailEnd/>
            </a:ln>
          </p:spPr>
          <p:txBody>
            <a:bodyPr/>
            <a:lstStyle/>
            <a:p>
              <a:pPr>
                <a:defRPr/>
              </a:pPr>
              <a:endParaRPr sz="1350"/>
            </a:p>
          </p:txBody>
        </p:sp>
        <p:sp>
          <p:nvSpPr>
            <p:cNvPr id="120" name="Freeform 120"/>
            <p:cNvSpPr>
              <a:spLocks/>
            </p:cNvSpPr>
            <p:nvPr/>
          </p:nvSpPr>
          <p:spPr bwMode="invGray">
            <a:xfrm>
              <a:off x="755650" y="2859087"/>
              <a:ext cx="68263" cy="4762"/>
            </a:xfrm>
            <a:custGeom>
              <a:avLst/>
              <a:gdLst>
                <a:gd name="T0" fmla="*/ 0 w 36"/>
                <a:gd name="T1" fmla="*/ 1 h 2"/>
                <a:gd name="T2" fmla="*/ 0 w 36"/>
                <a:gd name="T3" fmla="*/ 1 h 2"/>
                <a:gd name="T4" fmla="*/ 36 w 36"/>
                <a:gd name="T5" fmla="*/ 1 h 2"/>
                <a:gd name="T6" fmla="*/ 0 w 36"/>
                <a:gd name="T7" fmla="*/ 1 h 2"/>
              </a:gdLst>
              <a:ahLst/>
              <a:cxnLst>
                <a:cxn ang="0">
                  <a:pos x="T0" y="T1"/>
                </a:cxn>
                <a:cxn ang="0">
                  <a:pos x="T2" y="T3"/>
                </a:cxn>
                <a:cxn ang="0">
                  <a:pos x="T4" y="T5"/>
                </a:cxn>
                <a:cxn ang="0">
                  <a:pos x="T6" y="T7"/>
                </a:cxn>
              </a:cxnLst>
              <a:rect l="0" t="0" r="r" b="b"/>
              <a:pathLst>
                <a:path w="36" h="2">
                  <a:moveTo>
                    <a:pt x="0" y="1"/>
                  </a:moveTo>
                  <a:lnTo>
                    <a:pt x="0" y="1"/>
                  </a:lnTo>
                  <a:cubicBezTo>
                    <a:pt x="19" y="2"/>
                    <a:pt x="24" y="1"/>
                    <a:pt x="36" y="1"/>
                  </a:cubicBezTo>
                  <a:cubicBezTo>
                    <a:pt x="33" y="0"/>
                    <a:pt x="15" y="1"/>
                    <a:pt x="0" y="1"/>
                  </a:cubicBezTo>
                  <a:close/>
                </a:path>
              </a:pathLst>
            </a:custGeom>
            <a:grpFill/>
            <a:ln w="0">
              <a:noFill/>
              <a:prstDash val="solid"/>
              <a:round/>
              <a:headEnd/>
              <a:tailEnd/>
            </a:ln>
          </p:spPr>
          <p:txBody>
            <a:bodyPr/>
            <a:lstStyle/>
            <a:p>
              <a:pPr>
                <a:defRPr/>
              </a:pPr>
              <a:endParaRPr sz="1350"/>
            </a:p>
          </p:txBody>
        </p:sp>
        <p:sp>
          <p:nvSpPr>
            <p:cNvPr id="121" name="Freeform 121"/>
            <p:cNvSpPr>
              <a:spLocks/>
            </p:cNvSpPr>
            <p:nvPr/>
          </p:nvSpPr>
          <p:spPr bwMode="invGray">
            <a:xfrm>
              <a:off x="-133350" y="2798763"/>
              <a:ext cx="111125" cy="4762"/>
            </a:xfrm>
            <a:custGeom>
              <a:avLst/>
              <a:gdLst>
                <a:gd name="T0" fmla="*/ 37 w 58"/>
                <a:gd name="T1" fmla="*/ 0 h 2"/>
                <a:gd name="T2" fmla="*/ 37 w 58"/>
                <a:gd name="T3" fmla="*/ 0 h 2"/>
                <a:gd name="T4" fmla="*/ 7 w 58"/>
                <a:gd name="T5" fmla="*/ 2 h 2"/>
                <a:gd name="T6" fmla="*/ 58 w 58"/>
                <a:gd name="T7" fmla="*/ 2 h 2"/>
                <a:gd name="T8" fmla="*/ 37 w 58"/>
                <a:gd name="T9" fmla="*/ 0 h 2"/>
              </a:gdLst>
              <a:ahLst/>
              <a:cxnLst>
                <a:cxn ang="0">
                  <a:pos x="T0" y="T1"/>
                </a:cxn>
                <a:cxn ang="0">
                  <a:pos x="T2" y="T3"/>
                </a:cxn>
                <a:cxn ang="0">
                  <a:pos x="T4" y="T5"/>
                </a:cxn>
                <a:cxn ang="0">
                  <a:pos x="T6" y="T7"/>
                </a:cxn>
                <a:cxn ang="0">
                  <a:pos x="T8" y="T9"/>
                </a:cxn>
              </a:cxnLst>
              <a:rect l="0" t="0" r="r" b="b"/>
              <a:pathLst>
                <a:path w="58" h="2">
                  <a:moveTo>
                    <a:pt x="37" y="0"/>
                  </a:moveTo>
                  <a:lnTo>
                    <a:pt x="37" y="0"/>
                  </a:lnTo>
                  <a:cubicBezTo>
                    <a:pt x="34" y="1"/>
                    <a:pt x="0" y="1"/>
                    <a:pt x="7" y="2"/>
                  </a:cubicBezTo>
                  <a:lnTo>
                    <a:pt x="58" y="2"/>
                  </a:lnTo>
                  <a:cubicBezTo>
                    <a:pt x="46" y="2"/>
                    <a:pt x="42" y="1"/>
                    <a:pt x="37" y="0"/>
                  </a:cubicBezTo>
                  <a:close/>
                </a:path>
              </a:pathLst>
            </a:custGeom>
            <a:grpFill/>
            <a:ln w="0">
              <a:noFill/>
              <a:prstDash val="solid"/>
              <a:round/>
              <a:headEnd/>
              <a:tailEnd/>
            </a:ln>
          </p:spPr>
          <p:txBody>
            <a:bodyPr/>
            <a:lstStyle/>
            <a:p>
              <a:pPr>
                <a:defRPr/>
              </a:pPr>
              <a:endParaRPr sz="1350"/>
            </a:p>
          </p:txBody>
        </p:sp>
        <p:sp>
          <p:nvSpPr>
            <p:cNvPr id="122" name="Freeform 122"/>
            <p:cNvSpPr>
              <a:spLocks/>
            </p:cNvSpPr>
            <p:nvPr/>
          </p:nvSpPr>
          <p:spPr bwMode="invGray">
            <a:xfrm>
              <a:off x="-22225" y="2800350"/>
              <a:ext cx="44450" cy="3175"/>
            </a:xfrm>
            <a:custGeom>
              <a:avLst/>
              <a:gdLst>
                <a:gd name="T0" fmla="*/ 23 w 23"/>
                <a:gd name="T1" fmla="*/ 0 h 1"/>
                <a:gd name="T2" fmla="*/ 23 w 23"/>
                <a:gd name="T3" fmla="*/ 0 h 1"/>
                <a:gd name="T4" fmla="*/ 0 w 23"/>
                <a:gd name="T5" fmla="*/ 1 h 1"/>
                <a:gd name="T6" fmla="*/ 23 w 23"/>
                <a:gd name="T7" fmla="*/ 0 h 1"/>
              </a:gdLst>
              <a:ahLst/>
              <a:cxnLst>
                <a:cxn ang="0">
                  <a:pos x="T0" y="T1"/>
                </a:cxn>
                <a:cxn ang="0">
                  <a:pos x="T2" y="T3"/>
                </a:cxn>
                <a:cxn ang="0">
                  <a:pos x="T4" y="T5"/>
                </a:cxn>
                <a:cxn ang="0">
                  <a:pos x="T6" y="T7"/>
                </a:cxn>
              </a:cxnLst>
              <a:rect l="0" t="0" r="r" b="b"/>
              <a:pathLst>
                <a:path w="23" h="1">
                  <a:moveTo>
                    <a:pt x="23" y="0"/>
                  </a:moveTo>
                  <a:lnTo>
                    <a:pt x="23" y="0"/>
                  </a:lnTo>
                  <a:lnTo>
                    <a:pt x="0" y="1"/>
                  </a:lnTo>
                  <a:cubicBezTo>
                    <a:pt x="6" y="1"/>
                    <a:pt x="13" y="1"/>
                    <a:pt x="23" y="0"/>
                  </a:cubicBezTo>
                  <a:close/>
                </a:path>
              </a:pathLst>
            </a:custGeom>
            <a:grpFill/>
            <a:ln w="0">
              <a:noFill/>
              <a:prstDash val="solid"/>
              <a:round/>
              <a:headEnd/>
              <a:tailEnd/>
            </a:ln>
          </p:spPr>
          <p:txBody>
            <a:bodyPr/>
            <a:lstStyle/>
            <a:p>
              <a:pPr>
                <a:defRPr/>
              </a:pPr>
              <a:endParaRPr sz="1350"/>
            </a:p>
          </p:txBody>
        </p:sp>
        <p:sp>
          <p:nvSpPr>
            <p:cNvPr id="123" name="Freeform 123"/>
            <p:cNvSpPr>
              <a:spLocks/>
            </p:cNvSpPr>
            <p:nvPr/>
          </p:nvSpPr>
          <p:spPr bwMode="invGray">
            <a:xfrm>
              <a:off x="-66675" y="2798763"/>
              <a:ext cx="6350" cy="0"/>
            </a:xfrm>
            <a:custGeom>
              <a:avLst/>
              <a:gdLst>
                <a:gd name="T0" fmla="*/ 0 w 3"/>
                <a:gd name="T1" fmla="*/ 0 w 3"/>
                <a:gd name="T2" fmla="*/ 2 w 3"/>
                <a:gd name="T3" fmla="*/ 0 w 3"/>
              </a:gdLst>
              <a:ahLst/>
              <a:cxnLst>
                <a:cxn ang="0">
                  <a:pos x="T0" y="0"/>
                </a:cxn>
                <a:cxn ang="0">
                  <a:pos x="T1" y="0"/>
                </a:cxn>
                <a:cxn ang="0">
                  <a:pos x="T2" y="0"/>
                </a:cxn>
                <a:cxn ang="0">
                  <a:pos x="T3" y="0"/>
                </a:cxn>
              </a:cxnLst>
              <a:rect l="0" t="0" r="r" b="b"/>
              <a:pathLst>
                <a:path w="3">
                  <a:moveTo>
                    <a:pt x="0" y="0"/>
                  </a:moveTo>
                  <a:lnTo>
                    <a:pt x="0" y="0"/>
                  </a:lnTo>
                  <a:lnTo>
                    <a:pt x="2" y="0"/>
                  </a:lnTo>
                  <a:cubicBezTo>
                    <a:pt x="3" y="0"/>
                    <a:pt x="3" y="0"/>
                    <a:pt x="0" y="0"/>
                  </a:cubicBezTo>
                  <a:close/>
                </a:path>
              </a:pathLst>
            </a:custGeom>
            <a:grpFill/>
            <a:ln w="0">
              <a:noFill/>
              <a:prstDash val="solid"/>
              <a:round/>
              <a:headEnd/>
              <a:tailEnd/>
            </a:ln>
          </p:spPr>
          <p:txBody>
            <a:bodyPr/>
            <a:lstStyle/>
            <a:p>
              <a:pPr>
                <a:defRPr/>
              </a:pPr>
              <a:endParaRPr sz="1350"/>
            </a:p>
          </p:txBody>
        </p:sp>
        <p:sp>
          <p:nvSpPr>
            <p:cNvPr id="124" name="Freeform 124"/>
            <p:cNvSpPr>
              <a:spLocks/>
            </p:cNvSpPr>
            <p:nvPr/>
          </p:nvSpPr>
          <p:spPr bwMode="invGray">
            <a:xfrm>
              <a:off x="-1566863" y="2730500"/>
              <a:ext cx="65088" cy="3175"/>
            </a:xfrm>
            <a:custGeom>
              <a:avLst/>
              <a:gdLst>
                <a:gd name="T0" fmla="*/ 33 w 34"/>
                <a:gd name="T1" fmla="*/ 1 h 1"/>
                <a:gd name="T2" fmla="*/ 33 w 34"/>
                <a:gd name="T3" fmla="*/ 1 h 1"/>
                <a:gd name="T4" fmla="*/ 0 w 34"/>
                <a:gd name="T5" fmla="*/ 1 h 1"/>
                <a:gd name="T6" fmla="*/ 33 w 34"/>
                <a:gd name="T7" fmla="*/ 1 h 1"/>
              </a:gdLst>
              <a:ahLst/>
              <a:cxnLst>
                <a:cxn ang="0">
                  <a:pos x="T0" y="T1"/>
                </a:cxn>
                <a:cxn ang="0">
                  <a:pos x="T2" y="T3"/>
                </a:cxn>
                <a:cxn ang="0">
                  <a:pos x="T4" y="T5"/>
                </a:cxn>
                <a:cxn ang="0">
                  <a:pos x="T6" y="T7"/>
                </a:cxn>
              </a:cxnLst>
              <a:rect l="0" t="0" r="r" b="b"/>
              <a:pathLst>
                <a:path w="34" h="1">
                  <a:moveTo>
                    <a:pt x="33" y="1"/>
                  </a:moveTo>
                  <a:lnTo>
                    <a:pt x="33" y="1"/>
                  </a:lnTo>
                  <a:cubicBezTo>
                    <a:pt x="34" y="0"/>
                    <a:pt x="12" y="1"/>
                    <a:pt x="0" y="1"/>
                  </a:cubicBezTo>
                  <a:cubicBezTo>
                    <a:pt x="9" y="1"/>
                    <a:pt x="22" y="1"/>
                    <a:pt x="33" y="1"/>
                  </a:cubicBezTo>
                  <a:close/>
                </a:path>
              </a:pathLst>
            </a:custGeom>
            <a:grpFill/>
            <a:ln w="0">
              <a:noFill/>
              <a:prstDash val="solid"/>
              <a:round/>
              <a:headEnd/>
              <a:tailEnd/>
            </a:ln>
          </p:spPr>
          <p:txBody>
            <a:bodyPr/>
            <a:lstStyle/>
            <a:p>
              <a:pPr>
                <a:defRPr/>
              </a:pPr>
              <a:endParaRPr sz="1350"/>
            </a:p>
          </p:txBody>
        </p:sp>
        <p:sp>
          <p:nvSpPr>
            <p:cNvPr id="125" name="Freeform 125"/>
            <p:cNvSpPr>
              <a:spLocks/>
            </p:cNvSpPr>
            <p:nvPr/>
          </p:nvSpPr>
          <p:spPr bwMode="invGray">
            <a:xfrm>
              <a:off x="-3175000" y="2740025"/>
              <a:ext cx="38100" cy="0"/>
            </a:xfrm>
            <a:custGeom>
              <a:avLst/>
              <a:gdLst>
                <a:gd name="T0" fmla="*/ 20 w 20"/>
                <a:gd name="T1" fmla="*/ 20 w 20"/>
                <a:gd name="T2" fmla="*/ 0 w 20"/>
                <a:gd name="T3" fmla="*/ 20 w 20"/>
              </a:gdLst>
              <a:ahLst/>
              <a:cxnLst>
                <a:cxn ang="0">
                  <a:pos x="T0" y="0"/>
                </a:cxn>
                <a:cxn ang="0">
                  <a:pos x="T1" y="0"/>
                </a:cxn>
                <a:cxn ang="0">
                  <a:pos x="T2" y="0"/>
                </a:cxn>
                <a:cxn ang="0">
                  <a:pos x="T3" y="0"/>
                </a:cxn>
              </a:cxnLst>
              <a:rect l="0" t="0" r="r" b="b"/>
              <a:pathLst>
                <a:path w="20">
                  <a:moveTo>
                    <a:pt x="20" y="0"/>
                  </a:moveTo>
                  <a:lnTo>
                    <a:pt x="20" y="0"/>
                  </a:lnTo>
                  <a:lnTo>
                    <a:pt x="0" y="0"/>
                  </a:lnTo>
                  <a:cubicBezTo>
                    <a:pt x="7" y="0"/>
                    <a:pt x="11" y="0"/>
                    <a:pt x="20" y="0"/>
                  </a:cubicBezTo>
                  <a:close/>
                </a:path>
              </a:pathLst>
            </a:custGeom>
            <a:grpFill/>
            <a:ln w="0">
              <a:noFill/>
              <a:prstDash val="solid"/>
              <a:round/>
              <a:headEnd/>
              <a:tailEnd/>
            </a:ln>
          </p:spPr>
          <p:txBody>
            <a:bodyPr/>
            <a:lstStyle/>
            <a:p>
              <a:pPr>
                <a:defRPr/>
              </a:pPr>
              <a:endParaRPr sz="1350"/>
            </a:p>
          </p:txBody>
        </p:sp>
        <p:sp>
          <p:nvSpPr>
            <p:cNvPr id="126" name="Freeform 126"/>
            <p:cNvSpPr>
              <a:spLocks/>
            </p:cNvSpPr>
            <p:nvPr/>
          </p:nvSpPr>
          <p:spPr bwMode="invGray">
            <a:xfrm>
              <a:off x="-3735388" y="2803525"/>
              <a:ext cx="6350" cy="1587"/>
            </a:xfrm>
            <a:custGeom>
              <a:avLst/>
              <a:gdLst>
                <a:gd name="T0" fmla="*/ 4 w 4"/>
                <a:gd name="T1" fmla="*/ 0 h 1"/>
                <a:gd name="T2" fmla="*/ 4 w 4"/>
                <a:gd name="T3" fmla="*/ 0 h 1"/>
                <a:gd name="T4" fmla="*/ 0 w 4"/>
                <a:gd name="T5" fmla="*/ 1 h 1"/>
                <a:gd name="T6" fmla="*/ 4 w 4"/>
                <a:gd name="T7" fmla="*/ 0 h 1"/>
              </a:gdLst>
              <a:ahLst/>
              <a:cxnLst>
                <a:cxn ang="0">
                  <a:pos x="T0" y="T1"/>
                </a:cxn>
                <a:cxn ang="0">
                  <a:pos x="T2" y="T3"/>
                </a:cxn>
                <a:cxn ang="0">
                  <a:pos x="T4" y="T5"/>
                </a:cxn>
                <a:cxn ang="0">
                  <a:pos x="T6" y="T7"/>
                </a:cxn>
              </a:cxnLst>
              <a:rect l="0" t="0" r="r" b="b"/>
              <a:pathLst>
                <a:path w="4" h="1">
                  <a:moveTo>
                    <a:pt x="4" y="0"/>
                  </a:moveTo>
                  <a:lnTo>
                    <a:pt x="4" y="0"/>
                  </a:lnTo>
                  <a:cubicBezTo>
                    <a:pt x="3" y="0"/>
                    <a:pt x="2" y="1"/>
                    <a:pt x="0" y="1"/>
                  </a:cubicBezTo>
                  <a:cubicBezTo>
                    <a:pt x="2" y="1"/>
                    <a:pt x="3" y="1"/>
                    <a:pt x="4" y="0"/>
                  </a:cubicBezTo>
                  <a:close/>
                </a:path>
              </a:pathLst>
            </a:custGeom>
            <a:grpFill/>
            <a:ln w="0">
              <a:noFill/>
              <a:prstDash val="solid"/>
              <a:round/>
              <a:headEnd/>
              <a:tailEnd/>
            </a:ln>
          </p:spPr>
          <p:txBody>
            <a:bodyPr/>
            <a:lstStyle/>
            <a:p>
              <a:pPr>
                <a:defRPr/>
              </a:pPr>
              <a:endParaRPr sz="1350"/>
            </a:p>
          </p:txBody>
        </p:sp>
        <p:sp>
          <p:nvSpPr>
            <p:cNvPr id="127" name="Freeform 127"/>
            <p:cNvSpPr>
              <a:spLocks/>
            </p:cNvSpPr>
            <p:nvPr/>
          </p:nvSpPr>
          <p:spPr bwMode="invGray">
            <a:xfrm>
              <a:off x="-3924300" y="2803525"/>
              <a:ext cx="188913" cy="3175"/>
            </a:xfrm>
            <a:custGeom>
              <a:avLst/>
              <a:gdLst>
                <a:gd name="T0" fmla="*/ 98 w 98"/>
                <a:gd name="T1" fmla="*/ 1 h 2"/>
                <a:gd name="T2" fmla="*/ 98 w 98"/>
                <a:gd name="T3" fmla="*/ 1 h 2"/>
                <a:gd name="T4" fmla="*/ 26 w 98"/>
                <a:gd name="T5" fmla="*/ 1 h 2"/>
                <a:gd name="T6" fmla="*/ 28 w 98"/>
                <a:gd name="T7" fmla="*/ 1 h 2"/>
                <a:gd name="T8" fmla="*/ 0 w 98"/>
                <a:gd name="T9" fmla="*/ 2 h 2"/>
                <a:gd name="T10" fmla="*/ 98 w 98"/>
                <a:gd name="T11" fmla="*/ 1 h 2"/>
              </a:gdLst>
              <a:ahLst/>
              <a:cxnLst>
                <a:cxn ang="0">
                  <a:pos x="T0" y="T1"/>
                </a:cxn>
                <a:cxn ang="0">
                  <a:pos x="T2" y="T3"/>
                </a:cxn>
                <a:cxn ang="0">
                  <a:pos x="T4" y="T5"/>
                </a:cxn>
                <a:cxn ang="0">
                  <a:pos x="T6" y="T7"/>
                </a:cxn>
                <a:cxn ang="0">
                  <a:pos x="T8" y="T9"/>
                </a:cxn>
                <a:cxn ang="0">
                  <a:pos x="T10" y="T11"/>
                </a:cxn>
              </a:cxnLst>
              <a:rect l="0" t="0" r="r" b="b"/>
              <a:pathLst>
                <a:path w="98" h="2">
                  <a:moveTo>
                    <a:pt x="98" y="1"/>
                  </a:moveTo>
                  <a:lnTo>
                    <a:pt x="98" y="1"/>
                  </a:lnTo>
                  <a:cubicBezTo>
                    <a:pt x="84" y="2"/>
                    <a:pt x="42" y="0"/>
                    <a:pt x="26" y="1"/>
                  </a:cubicBezTo>
                  <a:lnTo>
                    <a:pt x="28" y="1"/>
                  </a:lnTo>
                  <a:lnTo>
                    <a:pt x="0" y="2"/>
                  </a:lnTo>
                  <a:cubicBezTo>
                    <a:pt x="27" y="2"/>
                    <a:pt x="82" y="2"/>
                    <a:pt x="98" y="1"/>
                  </a:cubicBezTo>
                  <a:close/>
                </a:path>
              </a:pathLst>
            </a:custGeom>
            <a:grpFill/>
            <a:ln w="0">
              <a:noFill/>
              <a:prstDash val="solid"/>
              <a:round/>
              <a:headEnd/>
              <a:tailEnd/>
            </a:ln>
          </p:spPr>
          <p:txBody>
            <a:bodyPr/>
            <a:lstStyle/>
            <a:p>
              <a:pPr>
                <a:defRPr/>
              </a:pPr>
              <a:endParaRPr sz="1350"/>
            </a:p>
          </p:txBody>
        </p:sp>
      </p:grpSp>
      <p:sp>
        <p:nvSpPr>
          <p:cNvPr id="2" name="Title 1"/>
          <p:cNvSpPr>
            <a:spLocks noGrp="1"/>
          </p:cNvSpPr>
          <p:nvPr>
            <p:ph type="ctrTitle"/>
          </p:nvPr>
        </p:nvSpPr>
        <p:spPr>
          <a:xfrm>
            <a:off x="1522810" y="1905000"/>
            <a:ext cx="9146383" cy="2667000"/>
          </a:xfrm>
        </p:spPr>
        <p:txBody>
          <a:bodyPr>
            <a:noAutofit/>
          </a:bodyPr>
          <a:lstStyle>
            <a:lvl1pPr>
              <a:defRPr sz="4050"/>
            </a:lvl1pPr>
          </a:lstStyle>
          <a:p>
            <a:r>
              <a:rPr lang="en-US" smtClean="0"/>
              <a:t>Click to edit Master title style</a:t>
            </a:r>
            <a:endParaRPr/>
          </a:p>
        </p:txBody>
      </p:sp>
      <p:sp>
        <p:nvSpPr>
          <p:cNvPr id="3" name="Subtitle 2"/>
          <p:cNvSpPr>
            <a:spLocks noGrp="1"/>
          </p:cNvSpPr>
          <p:nvPr>
            <p:ph type="subTitle" idx="1"/>
          </p:nvPr>
        </p:nvSpPr>
        <p:spPr>
          <a:xfrm>
            <a:off x="1522811" y="5105400"/>
            <a:ext cx="9146381" cy="1066800"/>
          </a:xfrm>
        </p:spPr>
        <p:txBody>
          <a:bodyPr/>
          <a:lstStyle>
            <a:lvl1pPr marL="0" indent="0" algn="l">
              <a:spcBef>
                <a:spcPts val="0"/>
              </a:spcBef>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smtClean="0"/>
              <a:t>Click to edit Master subtitle style</a:t>
            </a:r>
            <a:endParaRPr/>
          </a:p>
        </p:txBody>
      </p:sp>
    </p:spTree>
    <p:extLst>
      <p:ext uri="{BB962C8B-B14F-4D97-AF65-F5344CB8AC3E}">
        <p14:creationId xmlns:p14="http://schemas.microsoft.com/office/powerpoint/2010/main" xmlns="" val="2329947292"/>
      </p:ext>
    </p:extLst>
  </p:cSld>
  <p:clrMapOvr>
    <a:masterClrMapping/>
  </p:clrMapOvr>
  <p:transition spd="med">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4" name="line" descr="Line graphic"/>
          <p:cNvGrpSpPr>
            <a:grpSpLocks/>
          </p:cNvGrpSpPr>
          <p:nvPr/>
        </p:nvGrpSpPr>
        <p:grpSpPr bwMode="auto">
          <a:xfrm>
            <a:off x="1521884" y="1514475"/>
            <a:ext cx="10572749" cy="63500"/>
            <a:chOff x="1522413" y="1514475"/>
            <a:chExt cx="10569575" cy="64008"/>
          </a:xfrm>
        </p:grpSpPr>
        <p:sp>
          <p:nvSpPr>
            <p:cNvPr id="5" name="Freeform 4"/>
            <p:cNvSpPr>
              <a:spLocks/>
            </p:cNvSpPr>
            <p:nvPr/>
          </p:nvSpPr>
          <p:spPr bwMode="invGray">
            <a:xfrm>
              <a:off x="12028507" y="1525677"/>
              <a:ext cx="63481" cy="4800"/>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a:lstStyle/>
            <a:p>
              <a:pPr>
                <a:defRPr/>
              </a:pPr>
              <a:endParaRPr sz="1350"/>
            </a:p>
          </p:txBody>
        </p:sp>
        <p:sp>
          <p:nvSpPr>
            <p:cNvPr id="6" name="Freeform 5"/>
            <p:cNvSpPr>
              <a:spLocks/>
            </p:cNvSpPr>
            <p:nvPr/>
          </p:nvSpPr>
          <p:spPr bwMode="invGray">
            <a:xfrm>
              <a:off x="12022160" y="1533677"/>
              <a:ext cx="19044" cy="0"/>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a:lstStyle/>
            <a:p>
              <a:pPr>
                <a:defRPr/>
              </a:pPr>
              <a:endParaRPr sz="1350"/>
            </a:p>
          </p:txBody>
        </p:sp>
        <p:sp>
          <p:nvSpPr>
            <p:cNvPr id="7" name="Freeform 6"/>
            <p:cNvSpPr>
              <a:spLocks/>
            </p:cNvSpPr>
            <p:nvPr/>
          </p:nvSpPr>
          <p:spPr bwMode="invGray">
            <a:xfrm>
              <a:off x="12041203" y="1532078"/>
              <a:ext cx="40205" cy="6401"/>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a:lstStyle/>
            <a:p>
              <a:pPr>
                <a:defRPr/>
              </a:pPr>
              <a:endParaRPr sz="1350"/>
            </a:p>
          </p:txBody>
        </p:sp>
        <p:sp>
          <p:nvSpPr>
            <p:cNvPr id="8" name="Freeform 15"/>
            <p:cNvSpPr>
              <a:spLocks/>
            </p:cNvSpPr>
            <p:nvPr/>
          </p:nvSpPr>
          <p:spPr bwMode="invGray">
            <a:xfrm>
              <a:off x="11831717" y="1527277"/>
              <a:ext cx="42321" cy="4801"/>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a:lstStyle/>
            <a:p>
              <a:pPr>
                <a:defRPr/>
              </a:pPr>
              <a:endParaRPr sz="1350"/>
            </a:p>
          </p:txBody>
        </p:sp>
        <p:sp>
          <p:nvSpPr>
            <p:cNvPr id="9" name="Freeform 16"/>
            <p:cNvSpPr>
              <a:spLocks/>
            </p:cNvSpPr>
            <p:nvPr/>
          </p:nvSpPr>
          <p:spPr bwMode="invGray">
            <a:xfrm>
              <a:off x="11808440" y="1532078"/>
              <a:ext cx="42321" cy="1600"/>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a:lstStyle/>
            <a:p>
              <a:pPr>
                <a:defRPr/>
              </a:pPr>
              <a:endParaRPr sz="1350"/>
            </a:p>
          </p:txBody>
        </p:sp>
        <p:sp>
          <p:nvSpPr>
            <p:cNvPr id="10" name="Freeform 17"/>
            <p:cNvSpPr>
              <a:spLocks/>
            </p:cNvSpPr>
            <p:nvPr/>
          </p:nvSpPr>
          <p:spPr bwMode="invGray">
            <a:xfrm>
              <a:off x="12003115" y="1538479"/>
              <a:ext cx="78294" cy="3200"/>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a:lstStyle/>
            <a:p>
              <a:pPr>
                <a:defRPr/>
              </a:pPr>
              <a:endParaRPr sz="1350"/>
            </a:p>
          </p:txBody>
        </p:sp>
        <p:sp>
          <p:nvSpPr>
            <p:cNvPr id="11" name="Freeform 18"/>
            <p:cNvSpPr>
              <a:spLocks/>
            </p:cNvSpPr>
            <p:nvPr/>
          </p:nvSpPr>
          <p:spPr bwMode="invGray">
            <a:xfrm>
              <a:off x="11664550" y="1522477"/>
              <a:ext cx="40205" cy="4800"/>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a:lstStyle/>
            <a:p>
              <a:pPr>
                <a:defRPr/>
              </a:pPr>
              <a:endParaRPr sz="1350"/>
            </a:p>
          </p:txBody>
        </p:sp>
        <p:sp>
          <p:nvSpPr>
            <p:cNvPr id="12" name="Freeform 19"/>
            <p:cNvSpPr>
              <a:spLocks/>
            </p:cNvSpPr>
            <p:nvPr/>
          </p:nvSpPr>
          <p:spPr bwMode="invGray">
            <a:xfrm>
              <a:off x="11505848" y="1522477"/>
              <a:ext cx="93105" cy="4800"/>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a:lstStyle/>
            <a:p>
              <a:pPr>
                <a:defRPr/>
              </a:pPr>
              <a:endParaRPr sz="1350"/>
            </a:p>
          </p:txBody>
        </p:sp>
        <p:sp>
          <p:nvSpPr>
            <p:cNvPr id="13" name="Freeform 20"/>
            <p:cNvSpPr>
              <a:spLocks/>
            </p:cNvSpPr>
            <p:nvPr/>
          </p:nvSpPr>
          <p:spPr bwMode="invGray">
            <a:xfrm>
              <a:off x="11471992" y="1525677"/>
              <a:ext cx="33856" cy="3200"/>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a:lstStyle/>
            <a:p>
              <a:pPr>
                <a:defRPr/>
              </a:pPr>
              <a:endParaRPr sz="1350"/>
            </a:p>
          </p:txBody>
        </p:sp>
        <p:sp>
          <p:nvSpPr>
            <p:cNvPr id="14" name="Freeform 21"/>
            <p:cNvSpPr>
              <a:spLocks/>
            </p:cNvSpPr>
            <p:nvPr/>
          </p:nvSpPr>
          <p:spPr bwMode="invGray">
            <a:xfrm>
              <a:off x="11711102" y="1528877"/>
              <a:ext cx="29624" cy="4800"/>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a:lstStyle/>
            <a:p>
              <a:pPr>
                <a:defRPr/>
              </a:pPr>
              <a:endParaRPr sz="1350"/>
            </a:p>
          </p:txBody>
        </p:sp>
        <p:sp>
          <p:nvSpPr>
            <p:cNvPr id="15" name="Freeform 22"/>
            <p:cNvSpPr>
              <a:spLocks/>
            </p:cNvSpPr>
            <p:nvPr/>
          </p:nvSpPr>
          <p:spPr bwMode="invGray">
            <a:xfrm>
              <a:off x="11692059" y="1533677"/>
              <a:ext cx="33856" cy="0"/>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a:lstStyle/>
            <a:p>
              <a:pPr>
                <a:defRPr/>
              </a:pPr>
              <a:endParaRPr sz="1350"/>
            </a:p>
          </p:txBody>
        </p:sp>
        <p:sp>
          <p:nvSpPr>
            <p:cNvPr id="16" name="Freeform 23"/>
            <p:cNvSpPr>
              <a:spLocks/>
            </p:cNvSpPr>
            <p:nvPr/>
          </p:nvSpPr>
          <p:spPr bwMode="invGray">
            <a:xfrm>
              <a:off x="11740727" y="1533677"/>
              <a:ext cx="423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a:lstStyle/>
            <a:p>
              <a:pPr>
                <a:defRPr/>
              </a:pPr>
              <a:endParaRPr sz="1350"/>
            </a:p>
          </p:txBody>
        </p:sp>
        <p:sp>
          <p:nvSpPr>
            <p:cNvPr id="17" name="Freeform 24"/>
            <p:cNvSpPr>
              <a:spLocks/>
            </p:cNvSpPr>
            <p:nvPr/>
          </p:nvSpPr>
          <p:spPr bwMode="invGray">
            <a:xfrm>
              <a:off x="11840181" y="1538479"/>
              <a:ext cx="71945" cy="8000"/>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a:lstStyle/>
            <a:p>
              <a:pPr>
                <a:defRPr/>
              </a:pPr>
              <a:endParaRPr sz="1350"/>
            </a:p>
          </p:txBody>
        </p:sp>
        <p:sp>
          <p:nvSpPr>
            <p:cNvPr id="18" name="Freeform 25"/>
            <p:cNvSpPr>
              <a:spLocks/>
            </p:cNvSpPr>
            <p:nvPr/>
          </p:nvSpPr>
          <p:spPr bwMode="invGray">
            <a:xfrm>
              <a:off x="11764004" y="1535278"/>
              <a:ext cx="44436" cy="3200"/>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a:lstStyle/>
            <a:p>
              <a:pPr>
                <a:defRPr/>
              </a:pPr>
              <a:endParaRPr sz="1350"/>
            </a:p>
          </p:txBody>
        </p:sp>
        <p:sp>
          <p:nvSpPr>
            <p:cNvPr id="19" name="Freeform 26"/>
            <p:cNvSpPr>
              <a:spLocks/>
            </p:cNvSpPr>
            <p:nvPr/>
          </p:nvSpPr>
          <p:spPr bwMode="invGray">
            <a:xfrm>
              <a:off x="11744959" y="1538479"/>
              <a:ext cx="19045" cy="1600"/>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a:lstStyle/>
            <a:p>
              <a:pPr>
                <a:defRPr/>
              </a:pPr>
              <a:endParaRPr sz="1350"/>
            </a:p>
          </p:txBody>
        </p:sp>
        <p:sp>
          <p:nvSpPr>
            <p:cNvPr id="20" name="Freeform 27"/>
            <p:cNvSpPr>
              <a:spLocks/>
            </p:cNvSpPr>
            <p:nvPr/>
          </p:nvSpPr>
          <p:spPr bwMode="invGray">
            <a:xfrm>
              <a:off x="11482571" y="1532078"/>
              <a:ext cx="84641" cy="3200"/>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a:lstStyle/>
            <a:p>
              <a:pPr>
                <a:defRPr/>
              </a:pPr>
              <a:endParaRPr sz="1350"/>
            </a:p>
          </p:txBody>
        </p:sp>
        <p:sp>
          <p:nvSpPr>
            <p:cNvPr id="21" name="Freeform 28"/>
            <p:cNvSpPr>
              <a:spLocks/>
            </p:cNvSpPr>
            <p:nvPr/>
          </p:nvSpPr>
          <p:spPr bwMode="invGray">
            <a:xfrm>
              <a:off x="11626461" y="1533677"/>
              <a:ext cx="4232" cy="0"/>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a:lstStyle/>
            <a:p>
              <a:pPr>
                <a:defRPr/>
              </a:pPr>
              <a:endParaRPr sz="1350"/>
            </a:p>
          </p:txBody>
        </p:sp>
        <p:sp>
          <p:nvSpPr>
            <p:cNvPr id="22" name="Freeform 29"/>
            <p:cNvSpPr>
              <a:spLocks/>
            </p:cNvSpPr>
            <p:nvPr/>
          </p:nvSpPr>
          <p:spPr bwMode="invGray">
            <a:xfrm>
              <a:off x="11262504" y="1533677"/>
              <a:ext cx="423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23" name="Freeform 30"/>
            <p:cNvSpPr>
              <a:spLocks/>
            </p:cNvSpPr>
            <p:nvPr/>
          </p:nvSpPr>
          <p:spPr bwMode="invGray">
            <a:xfrm>
              <a:off x="11554516" y="1533677"/>
              <a:ext cx="44437" cy="3200"/>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24" name="Freeform 31"/>
            <p:cNvSpPr>
              <a:spLocks/>
            </p:cNvSpPr>
            <p:nvPr/>
          </p:nvSpPr>
          <p:spPr bwMode="invGray">
            <a:xfrm>
              <a:off x="11408511" y="1528877"/>
              <a:ext cx="31740" cy="3200"/>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25" name="Freeform 32"/>
            <p:cNvSpPr>
              <a:spLocks/>
            </p:cNvSpPr>
            <p:nvPr/>
          </p:nvSpPr>
          <p:spPr bwMode="invGray">
            <a:xfrm>
              <a:off x="11617997" y="1532078"/>
              <a:ext cx="6349"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a:lstStyle/>
            <a:p>
              <a:pPr>
                <a:defRPr/>
              </a:pPr>
              <a:endParaRPr sz="1350"/>
            </a:p>
          </p:txBody>
        </p:sp>
        <p:sp>
          <p:nvSpPr>
            <p:cNvPr id="26" name="Freeform 33"/>
            <p:cNvSpPr>
              <a:spLocks/>
            </p:cNvSpPr>
            <p:nvPr/>
          </p:nvSpPr>
          <p:spPr bwMode="invGray">
            <a:xfrm>
              <a:off x="11598953" y="1532078"/>
              <a:ext cx="27508" cy="1600"/>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a:lstStyle/>
            <a:p>
              <a:pPr>
                <a:defRPr/>
              </a:pPr>
              <a:endParaRPr sz="1350"/>
            </a:p>
          </p:txBody>
        </p:sp>
        <p:sp>
          <p:nvSpPr>
            <p:cNvPr id="27" name="Freeform 34"/>
            <p:cNvSpPr>
              <a:spLocks/>
            </p:cNvSpPr>
            <p:nvPr/>
          </p:nvSpPr>
          <p:spPr bwMode="invGray">
            <a:xfrm>
              <a:off x="11137659" y="1533677"/>
              <a:ext cx="188326" cy="24004"/>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a:lstStyle/>
            <a:p>
              <a:pPr>
                <a:defRPr/>
              </a:pPr>
              <a:endParaRPr sz="1350"/>
            </a:p>
          </p:txBody>
        </p:sp>
        <p:sp>
          <p:nvSpPr>
            <p:cNvPr id="28" name="Freeform 35"/>
            <p:cNvSpPr>
              <a:spLocks/>
            </p:cNvSpPr>
            <p:nvPr/>
          </p:nvSpPr>
          <p:spPr bwMode="invGray">
            <a:xfrm>
              <a:off x="11266736" y="1528877"/>
              <a:ext cx="95222" cy="4800"/>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a:lstStyle/>
            <a:p>
              <a:pPr>
                <a:defRPr/>
              </a:pPr>
              <a:endParaRPr sz="1350"/>
            </a:p>
          </p:txBody>
        </p:sp>
        <p:sp>
          <p:nvSpPr>
            <p:cNvPr id="29" name="Freeform 36"/>
            <p:cNvSpPr>
              <a:spLocks/>
            </p:cNvSpPr>
            <p:nvPr/>
          </p:nvSpPr>
          <p:spPr bwMode="invGray">
            <a:xfrm>
              <a:off x="11361958" y="1532078"/>
              <a:ext cx="135426" cy="11201"/>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a:lstStyle/>
            <a:p>
              <a:pPr>
                <a:defRPr/>
              </a:pPr>
              <a:endParaRPr sz="1350"/>
            </a:p>
          </p:txBody>
        </p:sp>
        <p:sp>
          <p:nvSpPr>
            <p:cNvPr id="30" name="Freeform 37"/>
            <p:cNvSpPr>
              <a:spLocks/>
            </p:cNvSpPr>
            <p:nvPr/>
          </p:nvSpPr>
          <p:spPr bwMode="invGray">
            <a:xfrm>
              <a:off x="11833832" y="1552880"/>
              <a:ext cx="10581" cy="160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a:lstStyle/>
            <a:p>
              <a:pPr>
                <a:defRPr/>
              </a:pPr>
              <a:endParaRPr sz="1350"/>
            </a:p>
          </p:txBody>
        </p:sp>
        <p:sp>
          <p:nvSpPr>
            <p:cNvPr id="31" name="Freeform 38"/>
            <p:cNvSpPr>
              <a:spLocks/>
            </p:cNvSpPr>
            <p:nvPr/>
          </p:nvSpPr>
          <p:spPr bwMode="invGray">
            <a:xfrm>
              <a:off x="11764004" y="1543279"/>
              <a:ext cx="118498" cy="9601"/>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a:lstStyle/>
            <a:p>
              <a:pPr>
                <a:defRPr/>
              </a:pPr>
              <a:endParaRPr sz="1350"/>
            </a:p>
          </p:txBody>
        </p:sp>
        <p:sp>
          <p:nvSpPr>
            <p:cNvPr id="32" name="Freeform 39"/>
            <p:cNvSpPr>
              <a:spLocks/>
            </p:cNvSpPr>
            <p:nvPr/>
          </p:nvSpPr>
          <p:spPr bwMode="invGray">
            <a:xfrm>
              <a:off x="11554516" y="1543279"/>
              <a:ext cx="69830" cy="6401"/>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a:lstStyle/>
            <a:p>
              <a:pPr>
                <a:defRPr/>
              </a:pPr>
              <a:endParaRPr sz="1350"/>
            </a:p>
          </p:txBody>
        </p:sp>
        <p:sp>
          <p:nvSpPr>
            <p:cNvPr id="33" name="Freeform 40"/>
            <p:cNvSpPr>
              <a:spLocks/>
            </p:cNvSpPr>
            <p:nvPr/>
          </p:nvSpPr>
          <p:spPr bwMode="invGray">
            <a:xfrm>
              <a:off x="11224415" y="1527277"/>
              <a:ext cx="38089" cy="6401"/>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a:lstStyle/>
            <a:p>
              <a:pPr>
                <a:defRPr/>
              </a:pPr>
              <a:endParaRPr sz="1350"/>
            </a:p>
          </p:txBody>
        </p:sp>
        <p:sp>
          <p:nvSpPr>
            <p:cNvPr id="34" name="Freeform 41"/>
            <p:cNvSpPr>
              <a:spLocks/>
            </p:cNvSpPr>
            <p:nvPr/>
          </p:nvSpPr>
          <p:spPr bwMode="invGray">
            <a:xfrm>
              <a:off x="11146123" y="1528877"/>
              <a:ext cx="21160" cy="3200"/>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a:lstStyle/>
            <a:p>
              <a:pPr>
                <a:defRPr/>
              </a:pPr>
              <a:endParaRPr sz="1350"/>
            </a:p>
          </p:txBody>
        </p:sp>
        <p:sp>
          <p:nvSpPr>
            <p:cNvPr id="35" name="Freeform 42"/>
            <p:cNvSpPr>
              <a:spLocks/>
            </p:cNvSpPr>
            <p:nvPr/>
          </p:nvSpPr>
          <p:spPr bwMode="invGray">
            <a:xfrm>
              <a:off x="6196725" y="1565681"/>
              <a:ext cx="21160" cy="160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a:lstStyle/>
            <a:p>
              <a:pPr>
                <a:defRPr/>
              </a:pPr>
              <a:endParaRPr sz="1350"/>
            </a:p>
          </p:txBody>
        </p:sp>
        <p:sp>
          <p:nvSpPr>
            <p:cNvPr id="36" name="Freeform 43"/>
            <p:cNvSpPr>
              <a:spLocks/>
            </p:cNvSpPr>
            <p:nvPr/>
          </p:nvSpPr>
          <p:spPr bwMode="invGray">
            <a:xfrm>
              <a:off x="6355428" y="1565681"/>
              <a:ext cx="10579" cy="0"/>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37" name="Freeform 44"/>
            <p:cNvSpPr>
              <a:spLocks/>
            </p:cNvSpPr>
            <p:nvPr/>
          </p:nvSpPr>
          <p:spPr bwMode="invGray">
            <a:xfrm>
              <a:off x="8949682" y="1522477"/>
              <a:ext cx="63481" cy="6401"/>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a:lstStyle/>
            <a:p>
              <a:pPr>
                <a:defRPr/>
              </a:pPr>
              <a:endParaRPr sz="1350"/>
            </a:p>
          </p:txBody>
        </p:sp>
        <p:sp>
          <p:nvSpPr>
            <p:cNvPr id="38" name="Freeform 45"/>
            <p:cNvSpPr>
              <a:spLocks/>
            </p:cNvSpPr>
            <p:nvPr/>
          </p:nvSpPr>
          <p:spPr bwMode="invGray">
            <a:xfrm>
              <a:off x="7538289" y="1546479"/>
              <a:ext cx="27509" cy="3200"/>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a:lstStyle/>
            <a:p>
              <a:pPr>
                <a:defRPr/>
              </a:pPr>
              <a:endParaRPr sz="1350"/>
            </a:p>
          </p:txBody>
        </p:sp>
        <p:sp>
          <p:nvSpPr>
            <p:cNvPr id="39" name="Freeform 46"/>
            <p:cNvSpPr>
              <a:spLocks/>
            </p:cNvSpPr>
            <p:nvPr/>
          </p:nvSpPr>
          <p:spPr bwMode="invGray">
            <a:xfrm>
              <a:off x="7479040" y="1562481"/>
              <a:ext cx="38089" cy="3200"/>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a:lstStyle/>
            <a:p>
              <a:pPr>
                <a:defRPr/>
              </a:pPr>
              <a:endParaRPr sz="1350"/>
            </a:p>
          </p:txBody>
        </p:sp>
        <p:sp>
          <p:nvSpPr>
            <p:cNvPr id="40" name="Freeform 47"/>
            <p:cNvSpPr>
              <a:spLocks/>
            </p:cNvSpPr>
            <p:nvPr/>
          </p:nvSpPr>
          <p:spPr bwMode="invGray">
            <a:xfrm>
              <a:off x="5409562" y="1568882"/>
              <a:ext cx="38089" cy="3200"/>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a:lstStyle/>
            <a:p>
              <a:pPr>
                <a:defRPr/>
              </a:pPr>
              <a:endParaRPr sz="1350"/>
            </a:p>
          </p:txBody>
        </p:sp>
        <p:sp>
          <p:nvSpPr>
            <p:cNvPr id="41" name="Freeform 48"/>
            <p:cNvSpPr>
              <a:spLocks/>
            </p:cNvSpPr>
            <p:nvPr/>
          </p:nvSpPr>
          <p:spPr bwMode="invGray">
            <a:xfrm>
              <a:off x="10206605" y="1530477"/>
              <a:ext cx="61364" cy="4801"/>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a:lstStyle/>
            <a:p>
              <a:pPr>
                <a:defRPr/>
              </a:pPr>
              <a:endParaRPr sz="1350"/>
            </a:p>
          </p:txBody>
        </p:sp>
        <p:sp>
          <p:nvSpPr>
            <p:cNvPr id="42" name="Freeform 49"/>
            <p:cNvSpPr>
              <a:spLocks/>
            </p:cNvSpPr>
            <p:nvPr/>
          </p:nvSpPr>
          <p:spPr bwMode="invGray">
            <a:xfrm>
              <a:off x="6258091" y="1525677"/>
              <a:ext cx="19044" cy="1600"/>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a:lstStyle/>
            <a:p>
              <a:pPr>
                <a:defRPr/>
              </a:pPr>
              <a:endParaRPr sz="1350"/>
            </a:p>
          </p:txBody>
        </p:sp>
        <p:sp>
          <p:nvSpPr>
            <p:cNvPr id="43" name="Freeform 50"/>
            <p:cNvSpPr>
              <a:spLocks/>
            </p:cNvSpPr>
            <p:nvPr/>
          </p:nvSpPr>
          <p:spPr bwMode="invGray">
            <a:xfrm>
              <a:off x="10134660" y="1527277"/>
              <a:ext cx="71945" cy="4801"/>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a:lstStyle/>
            <a:p>
              <a:pPr>
                <a:defRPr/>
              </a:pPr>
              <a:endParaRPr sz="1350"/>
            </a:p>
          </p:txBody>
        </p:sp>
        <p:sp>
          <p:nvSpPr>
            <p:cNvPr id="44" name="Freeform 51"/>
            <p:cNvSpPr>
              <a:spLocks/>
            </p:cNvSpPr>
            <p:nvPr/>
          </p:nvSpPr>
          <p:spPr bwMode="invGray">
            <a:xfrm>
              <a:off x="2582544" y="1559281"/>
              <a:ext cx="8464" cy="160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a:lstStyle/>
            <a:p>
              <a:pPr>
                <a:defRPr/>
              </a:pPr>
              <a:endParaRPr sz="1350"/>
            </a:p>
          </p:txBody>
        </p:sp>
        <p:sp>
          <p:nvSpPr>
            <p:cNvPr id="45" name="Freeform 52"/>
            <p:cNvSpPr>
              <a:spLocks/>
            </p:cNvSpPr>
            <p:nvPr/>
          </p:nvSpPr>
          <p:spPr bwMode="invGray">
            <a:xfrm>
              <a:off x="1761524" y="1522477"/>
              <a:ext cx="35973" cy="0"/>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a:lstStyle/>
            <a:p>
              <a:pPr>
                <a:defRPr/>
              </a:pPr>
              <a:endParaRPr sz="1350"/>
            </a:p>
          </p:txBody>
        </p:sp>
        <p:sp>
          <p:nvSpPr>
            <p:cNvPr id="46" name="Freeform 53"/>
            <p:cNvSpPr>
              <a:spLocks/>
            </p:cNvSpPr>
            <p:nvPr/>
          </p:nvSpPr>
          <p:spPr bwMode="invGray">
            <a:xfrm>
              <a:off x="10811790" y="1528877"/>
              <a:ext cx="19044" cy="1600"/>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47" name="Freeform 54"/>
            <p:cNvSpPr>
              <a:spLocks/>
            </p:cNvSpPr>
            <p:nvPr/>
          </p:nvSpPr>
          <p:spPr bwMode="invGray">
            <a:xfrm>
              <a:off x="10896431" y="1544879"/>
              <a:ext cx="8464" cy="3200"/>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a:lstStyle/>
            <a:p>
              <a:pPr>
                <a:defRPr/>
              </a:pPr>
              <a:endParaRPr sz="1350"/>
            </a:p>
          </p:txBody>
        </p:sp>
        <p:sp>
          <p:nvSpPr>
            <p:cNvPr id="48" name="Freeform 55"/>
            <p:cNvSpPr>
              <a:spLocks/>
            </p:cNvSpPr>
            <p:nvPr/>
          </p:nvSpPr>
          <p:spPr bwMode="invGray">
            <a:xfrm>
              <a:off x="9946332" y="1554481"/>
              <a:ext cx="6349" cy="0"/>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a:lstStyle/>
            <a:p>
              <a:pPr>
                <a:defRPr/>
              </a:pPr>
              <a:endParaRPr sz="1350"/>
            </a:p>
          </p:txBody>
        </p:sp>
        <p:sp>
          <p:nvSpPr>
            <p:cNvPr id="49" name="Freeform 56"/>
            <p:cNvSpPr>
              <a:spLocks/>
            </p:cNvSpPr>
            <p:nvPr/>
          </p:nvSpPr>
          <p:spPr bwMode="invGray">
            <a:xfrm>
              <a:off x="10818137" y="1532078"/>
              <a:ext cx="23277"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a:lstStyle/>
            <a:p>
              <a:pPr>
                <a:defRPr/>
              </a:pPr>
              <a:endParaRPr sz="1350"/>
            </a:p>
          </p:txBody>
        </p:sp>
        <p:sp>
          <p:nvSpPr>
            <p:cNvPr id="50" name="Freeform 57"/>
            <p:cNvSpPr>
              <a:spLocks/>
            </p:cNvSpPr>
            <p:nvPr/>
          </p:nvSpPr>
          <p:spPr bwMode="invGray">
            <a:xfrm>
              <a:off x="10837182" y="1528877"/>
              <a:ext cx="19044" cy="1600"/>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a:lstStyle/>
            <a:p>
              <a:pPr>
                <a:defRPr/>
              </a:pPr>
              <a:endParaRPr sz="1350"/>
            </a:p>
          </p:txBody>
        </p:sp>
        <p:sp>
          <p:nvSpPr>
            <p:cNvPr id="51" name="Freeform 58"/>
            <p:cNvSpPr>
              <a:spLocks/>
            </p:cNvSpPr>
            <p:nvPr/>
          </p:nvSpPr>
          <p:spPr bwMode="invGray">
            <a:xfrm>
              <a:off x="10786397" y="1530477"/>
              <a:ext cx="31740" cy="160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52" name="Freeform 59"/>
            <p:cNvSpPr>
              <a:spLocks/>
            </p:cNvSpPr>
            <p:nvPr/>
          </p:nvSpPr>
          <p:spPr bwMode="invGray">
            <a:xfrm>
              <a:off x="4093390" y="1552880"/>
              <a:ext cx="19045" cy="1601"/>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a:lstStyle/>
            <a:p>
              <a:pPr>
                <a:defRPr/>
              </a:pPr>
              <a:endParaRPr sz="1350"/>
            </a:p>
          </p:txBody>
        </p:sp>
        <p:sp>
          <p:nvSpPr>
            <p:cNvPr id="53" name="Freeform 60"/>
            <p:cNvSpPr>
              <a:spLocks/>
            </p:cNvSpPr>
            <p:nvPr/>
          </p:nvSpPr>
          <p:spPr bwMode="invGray">
            <a:xfrm>
              <a:off x="8528592" y="1567282"/>
              <a:ext cx="2117" cy="1600"/>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a:lstStyle/>
            <a:p>
              <a:pPr>
                <a:defRPr/>
              </a:pPr>
              <a:endParaRPr sz="1350"/>
            </a:p>
          </p:txBody>
        </p:sp>
        <p:sp>
          <p:nvSpPr>
            <p:cNvPr id="54" name="Freeform 61"/>
            <p:cNvSpPr>
              <a:spLocks/>
            </p:cNvSpPr>
            <p:nvPr/>
          </p:nvSpPr>
          <p:spPr bwMode="invGray">
            <a:xfrm>
              <a:off x="8460879" y="1556080"/>
              <a:ext cx="67713" cy="14402"/>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a:lstStyle/>
            <a:p>
              <a:pPr>
                <a:defRPr/>
              </a:pPr>
              <a:endParaRPr sz="1350"/>
            </a:p>
          </p:txBody>
        </p:sp>
        <p:sp>
          <p:nvSpPr>
            <p:cNvPr id="55" name="Freeform 62"/>
            <p:cNvSpPr>
              <a:spLocks noEditPoints="1"/>
            </p:cNvSpPr>
            <p:nvPr/>
          </p:nvSpPr>
          <p:spPr bwMode="invGray">
            <a:xfrm>
              <a:off x="1562617" y="1514475"/>
              <a:ext cx="9562345"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a:lstStyle/>
            <a:p>
              <a:pPr>
                <a:defRPr/>
              </a:pPr>
              <a:endParaRPr sz="1350"/>
            </a:p>
          </p:txBody>
        </p:sp>
        <p:sp>
          <p:nvSpPr>
            <p:cNvPr id="56" name="Freeform 63"/>
            <p:cNvSpPr>
              <a:spLocks/>
            </p:cNvSpPr>
            <p:nvPr/>
          </p:nvSpPr>
          <p:spPr bwMode="invGray">
            <a:xfrm>
              <a:off x="7508664" y="1559281"/>
              <a:ext cx="10581" cy="4801"/>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a:lstStyle/>
            <a:p>
              <a:pPr>
                <a:defRPr/>
              </a:pPr>
              <a:endParaRPr sz="1350"/>
            </a:p>
          </p:txBody>
        </p:sp>
        <p:sp>
          <p:nvSpPr>
            <p:cNvPr id="57" name="Freeform 64"/>
            <p:cNvSpPr>
              <a:spLocks/>
            </p:cNvSpPr>
            <p:nvPr/>
          </p:nvSpPr>
          <p:spPr bwMode="invGray">
            <a:xfrm>
              <a:off x="5434954" y="1567282"/>
              <a:ext cx="4232" cy="1600"/>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a:lstStyle/>
            <a:p>
              <a:pPr>
                <a:defRPr/>
              </a:pPr>
              <a:endParaRPr sz="1350"/>
            </a:p>
          </p:txBody>
        </p:sp>
        <p:sp>
          <p:nvSpPr>
            <p:cNvPr id="58" name="Freeform 65"/>
            <p:cNvSpPr>
              <a:spLocks/>
            </p:cNvSpPr>
            <p:nvPr/>
          </p:nvSpPr>
          <p:spPr bwMode="invGray">
            <a:xfrm>
              <a:off x="9673365" y="1567282"/>
              <a:ext cx="25392" cy="3200"/>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a:lstStyle/>
            <a:p>
              <a:pPr>
                <a:defRPr/>
              </a:pPr>
              <a:endParaRPr sz="1350"/>
            </a:p>
          </p:txBody>
        </p:sp>
        <p:sp>
          <p:nvSpPr>
            <p:cNvPr id="59" name="Freeform 66"/>
            <p:cNvSpPr>
              <a:spLocks/>
            </p:cNvSpPr>
            <p:nvPr/>
          </p:nvSpPr>
          <p:spPr bwMode="invGray">
            <a:xfrm>
              <a:off x="10966259" y="1528877"/>
              <a:ext cx="40205" cy="3200"/>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a:lstStyle/>
            <a:p>
              <a:pPr>
                <a:defRPr/>
              </a:pPr>
              <a:endParaRPr sz="1350"/>
            </a:p>
          </p:txBody>
        </p:sp>
        <p:sp>
          <p:nvSpPr>
            <p:cNvPr id="60" name="Freeform 67"/>
            <p:cNvSpPr>
              <a:spLocks/>
            </p:cNvSpPr>
            <p:nvPr/>
          </p:nvSpPr>
          <p:spPr bwMode="invGray">
            <a:xfrm>
              <a:off x="11330217" y="1552880"/>
              <a:ext cx="44437" cy="1601"/>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a:lstStyle/>
            <a:p>
              <a:pPr>
                <a:defRPr/>
              </a:pPr>
              <a:endParaRPr sz="1350"/>
            </a:p>
          </p:txBody>
        </p:sp>
        <p:sp>
          <p:nvSpPr>
            <p:cNvPr id="61" name="Freeform 68"/>
            <p:cNvSpPr>
              <a:spLocks/>
            </p:cNvSpPr>
            <p:nvPr/>
          </p:nvSpPr>
          <p:spPr bwMode="invGray">
            <a:xfrm>
              <a:off x="11042437" y="1540078"/>
              <a:ext cx="61366" cy="6401"/>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a:lstStyle/>
            <a:p>
              <a:pPr>
                <a:defRPr/>
              </a:pPr>
              <a:endParaRPr sz="1350"/>
            </a:p>
          </p:txBody>
        </p:sp>
        <p:sp>
          <p:nvSpPr>
            <p:cNvPr id="62" name="Freeform 69"/>
            <p:cNvSpPr>
              <a:spLocks/>
            </p:cNvSpPr>
            <p:nvPr/>
          </p:nvSpPr>
          <p:spPr bwMode="invGray">
            <a:xfrm>
              <a:off x="11105917" y="1543279"/>
              <a:ext cx="29624" cy="0"/>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a:lstStyle/>
            <a:p>
              <a:pPr>
                <a:defRPr/>
              </a:pPr>
              <a:endParaRPr sz="1350"/>
            </a:p>
          </p:txBody>
        </p:sp>
        <p:sp>
          <p:nvSpPr>
            <p:cNvPr id="63" name="Freeform 70"/>
            <p:cNvSpPr>
              <a:spLocks/>
            </p:cNvSpPr>
            <p:nvPr/>
          </p:nvSpPr>
          <p:spPr bwMode="invGray">
            <a:xfrm>
              <a:off x="10678479" y="1525677"/>
              <a:ext cx="103686" cy="9601"/>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a:lstStyle/>
            <a:p>
              <a:pPr>
                <a:defRPr/>
              </a:pPr>
              <a:endParaRPr sz="1350"/>
            </a:p>
          </p:txBody>
        </p:sp>
        <p:sp>
          <p:nvSpPr>
            <p:cNvPr id="64" name="Freeform 71"/>
            <p:cNvSpPr>
              <a:spLocks/>
            </p:cNvSpPr>
            <p:nvPr/>
          </p:nvSpPr>
          <p:spPr bwMode="invGray">
            <a:xfrm>
              <a:off x="11040321" y="1549679"/>
              <a:ext cx="25392" cy="4801"/>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a:lstStyle/>
            <a:p>
              <a:pPr>
                <a:defRPr/>
              </a:pPr>
              <a:endParaRPr sz="1350"/>
            </a:p>
          </p:txBody>
        </p:sp>
        <p:sp>
          <p:nvSpPr>
            <p:cNvPr id="65" name="Freeform 72"/>
            <p:cNvSpPr>
              <a:spLocks/>
            </p:cNvSpPr>
            <p:nvPr/>
          </p:nvSpPr>
          <p:spPr bwMode="invGray">
            <a:xfrm>
              <a:off x="10841414" y="1549679"/>
              <a:ext cx="59249" cy="1601"/>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a:lstStyle/>
            <a:p>
              <a:pPr>
                <a:defRPr/>
              </a:pPr>
              <a:endParaRPr sz="1350"/>
            </a:p>
          </p:txBody>
        </p:sp>
        <p:sp>
          <p:nvSpPr>
            <p:cNvPr id="66" name="Freeform 73"/>
            <p:cNvSpPr>
              <a:spLocks/>
            </p:cNvSpPr>
            <p:nvPr/>
          </p:nvSpPr>
          <p:spPr bwMode="invGray">
            <a:xfrm>
              <a:off x="10900663" y="1549679"/>
              <a:ext cx="35972" cy="160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a:lstStyle/>
            <a:p>
              <a:pPr>
                <a:defRPr/>
              </a:pPr>
              <a:endParaRPr sz="1350"/>
            </a:p>
          </p:txBody>
        </p:sp>
        <p:sp>
          <p:nvSpPr>
            <p:cNvPr id="67" name="Freeform 74"/>
            <p:cNvSpPr>
              <a:spLocks/>
            </p:cNvSpPr>
            <p:nvPr/>
          </p:nvSpPr>
          <p:spPr bwMode="invGray">
            <a:xfrm>
              <a:off x="10957795" y="1554481"/>
              <a:ext cx="46553"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a:lstStyle/>
            <a:p>
              <a:pPr>
                <a:defRPr/>
              </a:pPr>
              <a:endParaRPr sz="1350"/>
            </a:p>
          </p:txBody>
        </p:sp>
        <p:sp>
          <p:nvSpPr>
            <p:cNvPr id="68" name="Freeform 75"/>
            <p:cNvSpPr>
              <a:spLocks/>
            </p:cNvSpPr>
            <p:nvPr/>
          </p:nvSpPr>
          <p:spPr bwMode="invGray">
            <a:xfrm>
              <a:off x="10303942" y="1549679"/>
              <a:ext cx="63481" cy="3200"/>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a:lstStyle/>
            <a:p>
              <a:pPr>
                <a:defRPr/>
              </a:pPr>
              <a:endParaRPr sz="1350"/>
            </a:p>
          </p:txBody>
        </p:sp>
        <p:sp>
          <p:nvSpPr>
            <p:cNvPr id="69" name="Freeform 76"/>
            <p:cNvSpPr>
              <a:spLocks/>
            </p:cNvSpPr>
            <p:nvPr/>
          </p:nvSpPr>
          <p:spPr bwMode="invGray">
            <a:xfrm>
              <a:off x="10483804" y="1557681"/>
              <a:ext cx="23277" cy="6401"/>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a:lstStyle/>
            <a:p>
              <a:pPr>
                <a:defRPr/>
              </a:pPr>
              <a:endParaRPr sz="1350"/>
            </a:p>
          </p:txBody>
        </p:sp>
        <p:sp>
          <p:nvSpPr>
            <p:cNvPr id="70" name="Freeform 77"/>
            <p:cNvSpPr>
              <a:spLocks/>
            </p:cNvSpPr>
            <p:nvPr/>
          </p:nvSpPr>
          <p:spPr bwMode="invGray">
            <a:xfrm>
              <a:off x="10291246" y="1564082"/>
              <a:ext cx="118498" cy="1600"/>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a:lstStyle/>
            <a:p>
              <a:pPr>
                <a:defRPr/>
              </a:pPr>
              <a:endParaRPr sz="1350"/>
            </a:p>
          </p:txBody>
        </p:sp>
        <p:sp>
          <p:nvSpPr>
            <p:cNvPr id="71" name="Freeform 78"/>
            <p:cNvSpPr>
              <a:spLocks/>
            </p:cNvSpPr>
            <p:nvPr/>
          </p:nvSpPr>
          <p:spPr bwMode="invGray">
            <a:xfrm>
              <a:off x="9622580" y="1546479"/>
              <a:ext cx="10579" cy="8002"/>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a:lstStyle/>
            <a:p>
              <a:pPr>
                <a:defRPr/>
              </a:pPr>
              <a:endParaRPr sz="1350"/>
            </a:p>
          </p:txBody>
        </p:sp>
        <p:sp>
          <p:nvSpPr>
            <p:cNvPr id="72" name="Freeform 79"/>
            <p:cNvSpPr>
              <a:spLocks/>
            </p:cNvSpPr>
            <p:nvPr/>
          </p:nvSpPr>
          <p:spPr bwMode="invGray">
            <a:xfrm>
              <a:off x="8951798" y="1568882"/>
              <a:ext cx="97337" cy="8002"/>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a:lstStyle/>
            <a:p>
              <a:pPr>
                <a:defRPr/>
              </a:pPr>
              <a:endParaRPr sz="1350"/>
            </a:p>
          </p:txBody>
        </p:sp>
        <p:sp>
          <p:nvSpPr>
            <p:cNvPr id="73" name="Freeform 80"/>
            <p:cNvSpPr>
              <a:spLocks/>
            </p:cNvSpPr>
            <p:nvPr/>
          </p:nvSpPr>
          <p:spPr bwMode="invGray">
            <a:xfrm>
              <a:off x="9006815" y="1565681"/>
              <a:ext cx="16928" cy="3200"/>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a:lstStyle/>
            <a:p>
              <a:pPr>
                <a:defRPr/>
              </a:pPr>
              <a:endParaRPr sz="1350"/>
            </a:p>
          </p:txBody>
        </p:sp>
        <p:sp>
          <p:nvSpPr>
            <p:cNvPr id="74" name="Freeform 81"/>
            <p:cNvSpPr>
              <a:spLocks/>
            </p:cNvSpPr>
            <p:nvPr/>
          </p:nvSpPr>
          <p:spPr bwMode="invGray">
            <a:xfrm>
              <a:off x="1588009" y="1517675"/>
              <a:ext cx="38089" cy="3200"/>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a:lstStyle/>
            <a:p>
              <a:pPr>
                <a:defRPr/>
              </a:pPr>
              <a:endParaRPr sz="1350"/>
            </a:p>
          </p:txBody>
        </p:sp>
        <p:sp>
          <p:nvSpPr>
            <p:cNvPr id="75" name="Freeform 82"/>
            <p:cNvSpPr>
              <a:spLocks/>
            </p:cNvSpPr>
            <p:nvPr/>
          </p:nvSpPr>
          <p:spPr bwMode="invGray">
            <a:xfrm>
              <a:off x="1522413" y="1519276"/>
              <a:ext cx="29624" cy="4800"/>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a:lstStyle/>
            <a:p>
              <a:pPr>
                <a:defRPr/>
              </a:pPr>
              <a:endParaRPr sz="1350"/>
            </a:p>
          </p:txBody>
        </p:sp>
        <p:sp>
          <p:nvSpPr>
            <p:cNvPr id="76" name="Freeform 83"/>
            <p:cNvSpPr>
              <a:spLocks/>
            </p:cNvSpPr>
            <p:nvPr/>
          </p:nvSpPr>
          <p:spPr bwMode="invGray">
            <a:xfrm>
              <a:off x="6649556" y="1573683"/>
              <a:ext cx="33856" cy="3200"/>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a:lstStyle/>
            <a:p>
              <a:pPr>
                <a:defRPr/>
              </a:pPr>
              <a:endParaRPr sz="1350"/>
            </a:p>
          </p:txBody>
        </p:sp>
        <p:sp>
          <p:nvSpPr>
            <p:cNvPr id="77" name="Freeform 84"/>
            <p:cNvSpPr>
              <a:spLocks/>
            </p:cNvSpPr>
            <p:nvPr/>
          </p:nvSpPr>
          <p:spPr bwMode="invGray">
            <a:xfrm>
              <a:off x="6162869" y="1565681"/>
              <a:ext cx="14813" cy="4801"/>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a:lstStyle/>
            <a:p>
              <a:pPr>
                <a:defRPr/>
              </a:pPr>
              <a:endParaRPr sz="1350"/>
            </a:p>
          </p:txBody>
        </p:sp>
        <p:sp>
          <p:nvSpPr>
            <p:cNvPr id="78" name="Freeform 85"/>
            <p:cNvSpPr>
              <a:spLocks/>
            </p:cNvSpPr>
            <p:nvPr/>
          </p:nvSpPr>
          <p:spPr bwMode="invGray">
            <a:xfrm>
              <a:off x="5739662" y="1570483"/>
              <a:ext cx="59249" cy="6401"/>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a:lstStyle/>
            <a:p>
              <a:pPr>
                <a:defRPr/>
              </a:pPr>
              <a:endParaRPr sz="1350"/>
            </a:p>
          </p:txBody>
        </p:sp>
      </p:gr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marL="1467612">
              <a:defRPr/>
            </a:lvl6pPr>
            <a:lvl7pPr marL="1467612">
              <a:defRPr/>
            </a:lvl7pPr>
            <a:lvl8pPr marL="1467612">
              <a:defRPr/>
            </a:lvl8pPr>
            <a:lvl9pPr marL="1467612">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9" name="Footer Placeholder 4"/>
          <p:cNvSpPr>
            <a:spLocks noGrp="1"/>
          </p:cNvSpPr>
          <p:nvPr>
            <p:ph type="ftr" sz="quarter" idx="10"/>
          </p:nvPr>
        </p:nvSpPr>
        <p:spPr/>
        <p:txBody>
          <a:bodyPr/>
          <a:lstStyle>
            <a:lvl1pPr>
              <a:defRPr/>
            </a:lvl1pPr>
          </a:lstStyle>
          <a:p>
            <a:endParaRPr lang="en-US"/>
          </a:p>
        </p:txBody>
      </p:sp>
      <p:sp>
        <p:nvSpPr>
          <p:cNvPr id="80" name="Date Placeholder 3"/>
          <p:cNvSpPr>
            <a:spLocks noGrp="1"/>
          </p:cNvSpPr>
          <p:nvPr>
            <p:ph type="dt" sz="half" idx="11"/>
          </p:nvPr>
        </p:nvSpPr>
        <p:spPr/>
        <p:txBody>
          <a:bodyPr/>
          <a:lstStyle>
            <a:lvl1pPr>
              <a:defRPr/>
            </a:lvl1pPr>
          </a:lstStyle>
          <a:p>
            <a:fld id="{1D8BD707-D9CF-40AE-B4C6-C98DA3205C09}" type="datetimeFigureOut">
              <a:rPr lang="en-US" smtClean="0"/>
              <a:pPr/>
              <a:t>2/12/2024</a:t>
            </a:fld>
            <a:endParaRPr lang="en-US"/>
          </a:p>
        </p:txBody>
      </p:sp>
      <p:sp>
        <p:nvSpPr>
          <p:cNvPr id="81" name="Slide Number Placeholder 5"/>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2033470537"/>
      </p:ext>
    </p:extLst>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4" name="line" descr="Line graphic"/>
          <p:cNvGrpSpPr>
            <a:grpSpLocks/>
          </p:cNvGrpSpPr>
          <p:nvPr/>
        </p:nvGrpSpPr>
        <p:grpSpPr bwMode="auto">
          <a:xfrm rot="5400000">
            <a:off x="6867791" y="3472657"/>
            <a:ext cx="6491287" cy="63500"/>
            <a:chOff x="1522413" y="1514475"/>
            <a:chExt cx="10569575" cy="64008"/>
          </a:xfrm>
        </p:grpSpPr>
        <p:sp>
          <p:nvSpPr>
            <p:cNvPr id="5" name="Freeform 10"/>
            <p:cNvSpPr>
              <a:spLocks/>
            </p:cNvSpPr>
            <p:nvPr/>
          </p:nvSpPr>
          <p:spPr bwMode="invGray">
            <a:xfrm>
              <a:off x="12027367" y="1527277"/>
              <a:ext cx="64621" cy="6401"/>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a:lstStyle/>
            <a:p>
              <a:pPr>
                <a:defRPr/>
              </a:pPr>
              <a:endParaRPr sz="1350"/>
            </a:p>
          </p:txBody>
        </p:sp>
        <p:sp>
          <p:nvSpPr>
            <p:cNvPr id="6" name="Freeform 11"/>
            <p:cNvSpPr>
              <a:spLocks/>
            </p:cNvSpPr>
            <p:nvPr/>
          </p:nvSpPr>
          <p:spPr bwMode="invGray">
            <a:xfrm>
              <a:off x="12022197" y="1533678"/>
              <a:ext cx="18093" cy="0"/>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a:lstStyle/>
            <a:p>
              <a:pPr>
                <a:defRPr/>
              </a:pPr>
              <a:endParaRPr sz="1350"/>
            </a:p>
          </p:txBody>
        </p:sp>
        <p:sp>
          <p:nvSpPr>
            <p:cNvPr id="7" name="Freeform 12"/>
            <p:cNvSpPr>
              <a:spLocks/>
            </p:cNvSpPr>
            <p:nvPr/>
          </p:nvSpPr>
          <p:spPr bwMode="invGray">
            <a:xfrm>
              <a:off x="12040290" y="1533678"/>
              <a:ext cx="41358" cy="6400"/>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a:lstStyle/>
            <a:p>
              <a:pPr>
                <a:defRPr/>
              </a:pPr>
              <a:endParaRPr sz="1350"/>
            </a:p>
          </p:txBody>
        </p:sp>
        <p:sp>
          <p:nvSpPr>
            <p:cNvPr id="8" name="Freeform 15"/>
            <p:cNvSpPr>
              <a:spLocks/>
            </p:cNvSpPr>
            <p:nvPr/>
          </p:nvSpPr>
          <p:spPr bwMode="invGray">
            <a:xfrm>
              <a:off x="11830916" y="1527277"/>
              <a:ext cx="43942" cy="4267"/>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a:lstStyle/>
            <a:p>
              <a:pPr>
                <a:defRPr/>
              </a:pPr>
              <a:endParaRPr sz="1350"/>
            </a:p>
          </p:txBody>
        </p:sp>
        <p:sp>
          <p:nvSpPr>
            <p:cNvPr id="9" name="Freeform 16"/>
            <p:cNvSpPr>
              <a:spLocks/>
            </p:cNvSpPr>
            <p:nvPr/>
          </p:nvSpPr>
          <p:spPr bwMode="invGray">
            <a:xfrm>
              <a:off x="11810236" y="1533677"/>
              <a:ext cx="41358" cy="2133"/>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a:lstStyle/>
            <a:p>
              <a:pPr>
                <a:defRPr/>
              </a:pPr>
              <a:endParaRPr sz="1350"/>
            </a:p>
          </p:txBody>
        </p:sp>
        <p:sp>
          <p:nvSpPr>
            <p:cNvPr id="10" name="Freeform 17"/>
            <p:cNvSpPr>
              <a:spLocks/>
            </p:cNvSpPr>
            <p:nvPr/>
          </p:nvSpPr>
          <p:spPr bwMode="invGray">
            <a:xfrm>
              <a:off x="12004102" y="1537945"/>
              <a:ext cx="77546" cy="4267"/>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a:lstStyle/>
            <a:p>
              <a:pPr>
                <a:defRPr/>
              </a:pPr>
              <a:endParaRPr sz="1350"/>
            </a:p>
          </p:txBody>
        </p:sp>
        <p:sp>
          <p:nvSpPr>
            <p:cNvPr id="11" name="Freeform 18"/>
            <p:cNvSpPr>
              <a:spLocks/>
            </p:cNvSpPr>
            <p:nvPr/>
          </p:nvSpPr>
          <p:spPr bwMode="invGray">
            <a:xfrm>
              <a:off x="11665483" y="1523009"/>
              <a:ext cx="38772" cy="4267"/>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a:lstStyle/>
            <a:p>
              <a:pPr>
                <a:defRPr/>
              </a:pPr>
              <a:endParaRPr sz="1350"/>
            </a:p>
          </p:txBody>
        </p:sp>
        <p:sp>
          <p:nvSpPr>
            <p:cNvPr id="12" name="Freeform 19"/>
            <p:cNvSpPr>
              <a:spLocks/>
            </p:cNvSpPr>
            <p:nvPr/>
          </p:nvSpPr>
          <p:spPr bwMode="invGray">
            <a:xfrm>
              <a:off x="11505220" y="1523009"/>
              <a:ext cx="93056" cy="6401"/>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a:lstStyle/>
            <a:p>
              <a:pPr>
                <a:defRPr/>
              </a:pPr>
              <a:endParaRPr sz="1350"/>
            </a:p>
          </p:txBody>
        </p:sp>
        <p:sp>
          <p:nvSpPr>
            <p:cNvPr id="13" name="Freeform 20"/>
            <p:cNvSpPr>
              <a:spLocks/>
            </p:cNvSpPr>
            <p:nvPr/>
          </p:nvSpPr>
          <p:spPr bwMode="invGray">
            <a:xfrm>
              <a:off x="11471616" y="1525143"/>
              <a:ext cx="33604" cy="4267"/>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a:lstStyle/>
            <a:p>
              <a:pPr>
                <a:defRPr/>
              </a:pPr>
              <a:endParaRPr sz="1350"/>
            </a:p>
          </p:txBody>
        </p:sp>
        <p:sp>
          <p:nvSpPr>
            <p:cNvPr id="14" name="Freeform 21"/>
            <p:cNvSpPr>
              <a:spLocks/>
            </p:cNvSpPr>
            <p:nvPr/>
          </p:nvSpPr>
          <p:spPr bwMode="invGray">
            <a:xfrm>
              <a:off x="11712011" y="1529410"/>
              <a:ext cx="28433" cy="4267"/>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a:lstStyle/>
            <a:p>
              <a:pPr>
                <a:defRPr/>
              </a:pPr>
              <a:endParaRPr sz="1350"/>
            </a:p>
          </p:txBody>
        </p:sp>
        <p:sp>
          <p:nvSpPr>
            <p:cNvPr id="15" name="Freeform 22"/>
            <p:cNvSpPr>
              <a:spLocks/>
            </p:cNvSpPr>
            <p:nvPr/>
          </p:nvSpPr>
          <p:spPr bwMode="invGray">
            <a:xfrm>
              <a:off x="11691333" y="1533679"/>
              <a:ext cx="36188" cy="0"/>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a:lstStyle/>
            <a:p>
              <a:pPr>
                <a:defRPr/>
              </a:pPr>
              <a:endParaRPr sz="1350"/>
            </a:p>
          </p:txBody>
        </p:sp>
        <p:sp>
          <p:nvSpPr>
            <p:cNvPr id="16" name="Freeform 23"/>
            <p:cNvSpPr>
              <a:spLocks/>
            </p:cNvSpPr>
            <p:nvPr/>
          </p:nvSpPr>
          <p:spPr bwMode="invGray">
            <a:xfrm>
              <a:off x="11740445" y="1533679"/>
              <a:ext cx="5170"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a:lstStyle/>
            <a:p>
              <a:pPr>
                <a:defRPr/>
              </a:pPr>
              <a:endParaRPr sz="1350"/>
            </a:p>
          </p:txBody>
        </p:sp>
        <p:sp>
          <p:nvSpPr>
            <p:cNvPr id="17" name="Freeform 24"/>
            <p:cNvSpPr>
              <a:spLocks/>
            </p:cNvSpPr>
            <p:nvPr/>
          </p:nvSpPr>
          <p:spPr bwMode="invGray">
            <a:xfrm>
              <a:off x="11841255" y="1537945"/>
              <a:ext cx="72377" cy="8534"/>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a:lstStyle/>
            <a:p>
              <a:pPr>
                <a:defRPr/>
              </a:pPr>
              <a:endParaRPr sz="1350"/>
            </a:p>
          </p:txBody>
        </p:sp>
        <p:sp>
          <p:nvSpPr>
            <p:cNvPr id="18" name="Freeform 25"/>
            <p:cNvSpPr>
              <a:spLocks/>
            </p:cNvSpPr>
            <p:nvPr/>
          </p:nvSpPr>
          <p:spPr bwMode="invGray">
            <a:xfrm>
              <a:off x="11763709" y="1535811"/>
              <a:ext cx="46528" cy="4267"/>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a:lstStyle/>
            <a:p>
              <a:pPr>
                <a:defRPr/>
              </a:pPr>
              <a:endParaRPr sz="1350"/>
            </a:p>
          </p:txBody>
        </p:sp>
        <p:sp>
          <p:nvSpPr>
            <p:cNvPr id="19" name="Freeform 26"/>
            <p:cNvSpPr>
              <a:spLocks/>
            </p:cNvSpPr>
            <p:nvPr/>
          </p:nvSpPr>
          <p:spPr bwMode="invGray">
            <a:xfrm>
              <a:off x="11745615" y="1540079"/>
              <a:ext cx="18095" cy="2134"/>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a:lstStyle/>
            <a:p>
              <a:pPr>
                <a:defRPr/>
              </a:pPr>
              <a:endParaRPr sz="1350"/>
            </a:p>
          </p:txBody>
        </p:sp>
        <p:sp>
          <p:nvSpPr>
            <p:cNvPr id="20" name="Freeform 27"/>
            <p:cNvSpPr>
              <a:spLocks/>
            </p:cNvSpPr>
            <p:nvPr/>
          </p:nvSpPr>
          <p:spPr bwMode="invGray">
            <a:xfrm>
              <a:off x="11481955" y="1531543"/>
              <a:ext cx="85302" cy="4267"/>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a:lstStyle/>
            <a:p>
              <a:pPr>
                <a:defRPr/>
              </a:pPr>
              <a:endParaRPr sz="1350"/>
            </a:p>
          </p:txBody>
        </p:sp>
        <p:sp>
          <p:nvSpPr>
            <p:cNvPr id="21" name="Freeform 28"/>
            <p:cNvSpPr>
              <a:spLocks/>
            </p:cNvSpPr>
            <p:nvPr/>
          </p:nvSpPr>
          <p:spPr bwMode="invGray">
            <a:xfrm>
              <a:off x="11626710" y="1533679"/>
              <a:ext cx="5170" cy="0"/>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a:lstStyle/>
            <a:p>
              <a:pPr>
                <a:defRPr/>
              </a:pPr>
              <a:endParaRPr sz="1350"/>
            </a:p>
          </p:txBody>
        </p:sp>
        <p:sp>
          <p:nvSpPr>
            <p:cNvPr id="22" name="Freeform 29"/>
            <p:cNvSpPr>
              <a:spLocks/>
            </p:cNvSpPr>
            <p:nvPr/>
          </p:nvSpPr>
          <p:spPr bwMode="invGray">
            <a:xfrm>
              <a:off x="11262243" y="1533679"/>
              <a:ext cx="5170"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23" name="Freeform 30"/>
            <p:cNvSpPr>
              <a:spLocks/>
            </p:cNvSpPr>
            <p:nvPr/>
          </p:nvSpPr>
          <p:spPr bwMode="invGray">
            <a:xfrm>
              <a:off x="11554333" y="1535811"/>
              <a:ext cx="43944" cy="2134"/>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24" name="Freeform 31"/>
            <p:cNvSpPr>
              <a:spLocks/>
            </p:cNvSpPr>
            <p:nvPr/>
          </p:nvSpPr>
          <p:spPr bwMode="invGray">
            <a:xfrm>
              <a:off x="11409580" y="1531544"/>
              <a:ext cx="31019" cy="2134"/>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25" name="Freeform 32"/>
            <p:cNvSpPr>
              <a:spLocks/>
            </p:cNvSpPr>
            <p:nvPr/>
          </p:nvSpPr>
          <p:spPr bwMode="invGray">
            <a:xfrm>
              <a:off x="11618957" y="1531544"/>
              <a:ext cx="517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a:lstStyle/>
            <a:p>
              <a:pPr>
                <a:defRPr/>
              </a:pPr>
              <a:endParaRPr sz="1350"/>
            </a:p>
          </p:txBody>
        </p:sp>
        <p:sp>
          <p:nvSpPr>
            <p:cNvPr id="26" name="Freeform 33"/>
            <p:cNvSpPr>
              <a:spLocks/>
            </p:cNvSpPr>
            <p:nvPr/>
          </p:nvSpPr>
          <p:spPr bwMode="invGray">
            <a:xfrm>
              <a:off x="11598276" y="1533677"/>
              <a:ext cx="28433" cy="2133"/>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a:lstStyle/>
            <a:p>
              <a:pPr>
                <a:defRPr/>
              </a:pPr>
              <a:endParaRPr sz="1350"/>
            </a:p>
          </p:txBody>
        </p:sp>
        <p:sp>
          <p:nvSpPr>
            <p:cNvPr id="27" name="Freeform 34"/>
            <p:cNvSpPr>
              <a:spLocks/>
            </p:cNvSpPr>
            <p:nvPr/>
          </p:nvSpPr>
          <p:spPr bwMode="invGray">
            <a:xfrm>
              <a:off x="11138168" y="1535811"/>
              <a:ext cx="188695" cy="23470"/>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a:lstStyle/>
            <a:p>
              <a:pPr>
                <a:defRPr/>
              </a:pPr>
              <a:endParaRPr sz="1350"/>
            </a:p>
          </p:txBody>
        </p:sp>
        <p:sp>
          <p:nvSpPr>
            <p:cNvPr id="28" name="Freeform 35"/>
            <p:cNvSpPr>
              <a:spLocks/>
            </p:cNvSpPr>
            <p:nvPr/>
          </p:nvSpPr>
          <p:spPr bwMode="invGray">
            <a:xfrm>
              <a:off x="11267411" y="1529410"/>
              <a:ext cx="93056" cy="4267"/>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a:lstStyle/>
            <a:p>
              <a:pPr>
                <a:defRPr/>
              </a:pPr>
              <a:endParaRPr sz="1350"/>
            </a:p>
          </p:txBody>
        </p:sp>
        <p:sp>
          <p:nvSpPr>
            <p:cNvPr id="29" name="Freeform 36"/>
            <p:cNvSpPr>
              <a:spLocks/>
            </p:cNvSpPr>
            <p:nvPr/>
          </p:nvSpPr>
          <p:spPr bwMode="invGray">
            <a:xfrm>
              <a:off x="11360468" y="1531544"/>
              <a:ext cx="136998" cy="12802"/>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a:lstStyle/>
            <a:p>
              <a:pPr>
                <a:defRPr/>
              </a:pPr>
              <a:endParaRPr sz="1350"/>
            </a:p>
          </p:txBody>
        </p:sp>
        <p:sp>
          <p:nvSpPr>
            <p:cNvPr id="30" name="Freeform 37"/>
            <p:cNvSpPr>
              <a:spLocks/>
            </p:cNvSpPr>
            <p:nvPr/>
          </p:nvSpPr>
          <p:spPr bwMode="invGray">
            <a:xfrm>
              <a:off x="11836086" y="1552880"/>
              <a:ext cx="7754" cy="0"/>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a:lstStyle/>
            <a:p>
              <a:pPr>
                <a:defRPr/>
              </a:pPr>
              <a:endParaRPr sz="1350"/>
            </a:p>
          </p:txBody>
        </p:sp>
        <p:sp>
          <p:nvSpPr>
            <p:cNvPr id="31" name="Freeform 38"/>
            <p:cNvSpPr>
              <a:spLocks/>
            </p:cNvSpPr>
            <p:nvPr/>
          </p:nvSpPr>
          <p:spPr bwMode="invGray">
            <a:xfrm>
              <a:off x="11763710" y="1544346"/>
              <a:ext cx="118904" cy="10669"/>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a:lstStyle/>
            <a:p>
              <a:pPr>
                <a:defRPr/>
              </a:pPr>
              <a:endParaRPr sz="1350"/>
            </a:p>
          </p:txBody>
        </p:sp>
        <p:sp>
          <p:nvSpPr>
            <p:cNvPr id="32" name="Freeform 39"/>
            <p:cNvSpPr>
              <a:spLocks/>
            </p:cNvSpPr>
            <p:nvPr/>
          </p:nvSpPr>
          <p:spPr bwMode="invGray">
            <a:xfrm>
              <a:off x="11554333" y="1544345"/>
              <a:ext cx="69793" cy="4267"/>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a:lstStyle/>
            <a:p>
              <a:pPr>
                <a:defRPr/>
              </a:pPr>
              <a:endParaRPr sz="1350"/>
            </a:p>
          </p:txBody>
        </p:sp>
        <p:sp>
          <p:nvSpPr>
            <p:cNvPr id="33" name="Freeform 40"/>
            <p:cNvSpPr>
              <a:spLocks/>
            </p:cNvSpPr>
            <p:nvPr/>
          </p:nvSpPr>
          <p:spPr bwMode="invGray">
            <a:xfrm>
              <a:off x="11223469" y="1529412"/>
              <a:ext cx="38774" cy="6400"/>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a:lstStyle/>
            <a:p>
              <a:pPr>
                <a:defRPr/>
              </a:pPr>
              <a:endParaRPr sz="1350"/>
            </a:p>
          </p:txBody>
        </p:sp>
        <p:sp>
          <p:nvSpPr>
            <p:cNvPr id="34" name="Freeform 41"/>
            <p:cNvSpPr>
              <a:spLocks/>
            </p:cNvSpPr>
            <p:nvPr/>
          </p:nvSpPr>
          <p:spPr bwMode="invGray">
            <a:xfrm>
              <a:off x="11145922" y="1531544"/>
              <a:ext cx="23265" cy="2134"/>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a:lstStyle/>
            <a:p>
              <a:pPr>
                <a:defRPr/>
              </a:pPr>
              <a:endParaRPr sz="1350"/>
            </a:p>
          </p:txBody>
        </p:sp>
        <p:sp>
          <p:nvSpPr>
            <p:cNvPr id="35" name="Freeform 42"/>
            <p:cNvSpPr>
              <a:spLocks/>
            </p:cNvSpPr>
            <p:nvPr/>
          </p:nvSpPr>
          <p:spPr bwMode="invGray">
            <a:xfrm>
              <a:off x="6198460" y="1567815"/>
              <a:ext cx="20679" cy="2133"/>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a:lstStyle/>
            <a:p>
              <a:pPr>
                <a:defRPr/>
              </a:pPr>
              <a:endParaRPr sz="1350"/>
            </a:p>
          </p:txBody>
        </p:sp>
        <p:sp>
          <p:nvSpPr>
            <p:cNvPr id="36" name="Freeform 43"/>
            <p:cNvSpPr>
              <a:spLocks/>
            </p:cNvSpPr>
            <p:nvPr/>
          </p:nvSpPr>
          <p:spPr bwMode="invGray">
            <a:xfrm>
              <a:off x="6356139" y="1565681"/>
              <a:ext cx="10340" cy="0"/>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37" name="Freeform 44"/>
            <p:cNvSpPr>
              <a:spLocks/>
            </p:cNvSpPr>
            <p:nvPr/>
          </p:nvSpPr>
          <p:spPr bwMode="invGray">
            <a:xfrm>
              <a:off x="8951359" y="1520876"/>
              <a:ext cx="62037" cy="8534"/>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a:lstStyle/>
            <a:p>
              <a:pPr>
                <a:defRPr/>
              </a:pPr>
              <a:endParaRPr sz="1350"/>
            </a:p>
          </p:txBody>
        </p:sp>
        <p:sp>
          <p:nvSpPr>
            <p:cNvPr id="38" name="Freeform 45"/>
            <p:cNvSpPr>
              <a:spLocks/>
            </p:cNvSpPr>
            <p:nvPr/>
          </p:nvSpPr>
          <p:spPr bwMode="invGray">
            <a:xfrm>
              <a:off x="7537429" y="1546480"/>
              <a:ext cx="28434" cy="4267"/>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a:lstStyle/>
            <a:p>
              <a:pPr>
                <a:defRPr/>
              </a:pPr>
              <a:endParaRPr sz="1350"/>
            </a:p>
          </p:txBody>
        </p:sp>
        <p:sp>
          <p:nvSpPr>
            <p:cNvPr id="39" name="Freeform 46"/>
            <p:cNvSpPr>
              <a:spLocks/>
            </p:cNvSpPr>
            <p:nvPr/>
          </p:nvSpPr>
          <p:spPr bwMode="invGray">
            <a:xfrm>
              <a:off x="7477977" y="1565681"/>
              <a:ext cx="38772" cy="2134"/>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a:lstStyle/>
            <a:p>
              <a:pPr>
                <a:defRPr/>
              </a:pPr>
              <a:endParaRPr sz="1350"/>
            </a:p>
          </p:txBody>
        </p:sp>
        <p:sp>
          <p:nvSpPr>
            <p:cNvPr id="40" name="Freeform 47"/>
            <p:cNvSpPr>
              <a:spLocks/>
            </p:cNvSpPr>
            <p:nvPr/>
          </p:nvSpPr>
          <p:spPr bwMode="invGray">
            <a:xfrm>
              <a:off x="5410073" y="1567816"/>
              <a:ext cx="36188" cy="4267"/>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a:lstStyle/>
            <a:p>
              <a:pPr>
                <a:defRPr/>
              </a:pPr>
              <a:endParaRPr sz="1350"/>
            </a:p>
          </p:txBody>
        </p:sp>
        <p:sp>
          <p:nvSpPr>
            <p:cNvPr id="41" name="Freeform 48"/>
            <p:cNvSpPr>
              <a:spLocks/>
            </p:cNvSpPr>
            <p:nvPr/>
          </p:nvSpPr>
          <p:spPr bwMode="invGray">
            <a:xfrm>
              <a:off x="10205025" y="1531543"/>
              <a:ext cx="62037" cy="4267"/>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a:lstStyle/>
            <a:p>
              <a:pPr>
                <a:defRPr/>
              </a:pPr>
              <a:endParaRPr sz="1350"/>
            </a:p>
          </p:txBody>
        </p:sp>
        <p:sp>
          <p:nvSpPr>
            <p:cNvPr id="42" name="Freeform 49"/>
            <p:cNvSpPr>
              <a:spLocks/>
            </p:cNvSpPr>
            <p:nvPr/>
          </p:nvSpPr>
          <p:spPr bwMode="invGray">
            <a:xfrm>
              <a:off x="6257914" y="1527277"/>
              <a:ext cx="18093" cy="2134"/>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a:lstStyle/>
            <a:p>
              <a:pPr>
                <a:defRPr/>
              </a:pPr>
              <a:endParaRPr sz="1350"/>
            </a:p>
          </p:txBody>
        </p:sp>
        <p:sp>
          <p:nvSpPr>
            <p:cNvPr id="43" name="Freeform 50"/>
            <p:cNvSpPr>
              <a:spLocks/>
            </p:cNvSpPr>
            <p:nvPr/>
          </p:nvSpPr>
          <p:spPr bwMode="invGray">
            <a:xfrm>
              <a:off x="10135234" y="1527276"/>
              <a:ext cx="69791" cy="4267"/>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a:lstStyle/>
            <a:p>
              <a:pPr>
                <a:defRPr/>
              </a:pPr>
              <a:endParaRPr sz="1350"/>
            </a:p>
          </p:txBody>
        </p:sp>
        <p:sp>
          <p:nvSpPr>
            <p:cNvPr id="44" name="Freeform 51"/>
            <p:cNvSpPr>
              <a:spLocks/>
            </p:cNvSpPr>
            <p:nvPr/>
          </p:nvSpPr>
          <p:spPr bwMode="invGray">
            <a:xfrm>
              <a:off x="2582214" y="1561414"/>
              <a:ext cx="7754" cy="2134"/>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a:lstStyle/>
            <a:p>
              <a:pPr>
                <a:defRPr/>
              </a:pPr>
              <a:endParaRPr sz="1350"/>
            </a:p>
          </p:txBody>
        </p:sp>
        <p:sp>
          <p:nvSpPr>
            <p:cNvPr id="45" name="Freeform 52"/>
            <p:cNvSpPr>
              <a:spLocks/>
            </p:cNvSpPr>
            <p:nvPr/>
          </p:nvSpPr>
          <p:spPr bwMode="invGray">
            <a:xfrm>
              <a:off x="1762806" y="1523009"/>
              <a:ext cx="33604" cy="2134"/>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a:lstStyle/>
            <a:p>
              <a:pPr>
                <a:defRPr/>
              </a:pPr>
              <a:endParaRPr sz="1350"/>
            </a:p>
          </p:txBody>
        </p:sp>
        <p:sp>
          <p:nvSpPr>
            <p:cNvPr id="46" name="Freeform 53"/>
            <p:cNvSpPr>
              <a:spLocks/>
            </p:cNvSpPr>
            <p:nvPr/>
          </p:nvSpPr>
          <p:spPr bwMode="invGray">
            <a:xfrm>
              <a:off x="10812473" y="1531544"/>
              <a:ext cx="18093" cy="2134"/>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47" name="Freeform 54"/>
            <p:cNvSpPr>
              <a:spLocks/>
            </p:cNvSpPr>
            <p:nvPr/>
          </p:nvSpPr>
          <p:spPr bwMode="invGray">
            <a:xfrm>
              <a:off x="10897773" y="1544345"/>
              <a:ext cx="7755" cy="4267"/>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a:lstStyle/>
            <a:p>
              <a:pPr>
                <a:defRPr/>
              </a:pPr>
              <a:endParaRPr sz="1350"/>
            </a:p>
          </p:txBody>
        </p:sp>
        <p:sp>
          <p:nvSpPr>
            <p:cNvPr id="48" name="Freeform 55"/>
            <p:cNvSpPr>
              <a:spLocks/>
            </p:cNvSpPr>
            <p:nvPr/>
          </p:nvSpPr>
          <p:spPr bwMode="invGray">
            <a:xfrm>
              <a:off x="9946537" y="1555014"/>
              <a:ext cx="5170" cy="2133"/>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a:lstStyle/>
            <a:p>
              <a:pPr>
                <a:defRPr/>
              </a:pPr>
              <a:endParaRPr sz="1350"/>
            </a:p>
          </p:txBody>
        </p:sp>
        <p:sp>
          <p:nvSpPr>
            <p:cNvPr id="49" name="Freeform 56"/>
            <p:cNvSpPr>
              <a:spLocks/>
            </p:cNvSpPr>
            <p:nvPr/>
          </p:nvSpPr>
          <p:spPr bwMode="invGray">
            <a:xfrm>
              <a:off x="10817644" y="1531544"/>
              <a:ext cx="23263"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a:lstStyle/>
            <a:p>
              <a:pPr>
                <a:defRPr/>
              </a:pPr>
              <a:endParaRPr sz="1350"/>
            </a:p>
          </p:txBody>
        </p:sp>
        <p:sp>
          <p:nvSpPr>
            <p:cNvPr id="50" name="Freeform 57"/>
            <p:cNvSpPr>
              <a:spLocks/>
            </p:cNvSpPr>
            <p:nvPr/>
          </p:nvSpPr>
          <p:spPr bwMode="invGray">
            <a:xfrm>
              <a:off x="10835736" y="1531544"/>
              <a:ext cx="20679" cy="2134"/>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a:lstStyle/>
            <a:p>
              <a:pPr>
                <a:defRPr/>
              </a:pPr>
              <a:endParaRPr sz="1350"/>
            </a:p>
          </p:txBody>
        </p:sp>
        <p:sp>
          <p:nvSpPr>
            <p:cNvPr id="51" name="Freeform 58"/>
            <p:cNvSpPr>
              <a:spLocks/>
            </p:cNvSpPr>
            <p:nvPr/>
          </p:nvSpPr>
          <p:spPr bwMode="invGray">
            <a:xfrm>
              <a:off x="10786624" y="1531544"/>
              <a:ext cx="31019" cy="0"/>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52" name="Freeform 59"/>
            <p:cNvSpPr>
              <a:spLocks/>
            </p:cNvSpPr>
            <p:nvPr/>
          </p:nvSpPr>
          <p:spPr bwMode="invGray">
            <a:xfrm>
              <a:off x="4091783" y="1555013"/>
              <a:ext cx="20679" cy="2133"/>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a:lstStyle/>
            <a:p>
              <a:pPr>
                <a:defRPr/>
              </a:pPr>
              <a:endParaRPr sz="1350"/>
            </a:p>
          </p:txBody>
        </p:sp>
        <p:sp>
          <p:nvSpPr>
            <p:cNvPr id="53" name="Freeform 60"/>
            <p:cNvSpPr>
              <a:spLocks/>
            </p:cNvSpPr>
            <p:nvPr/>
          </p:nvSpPr>
          <p:spPr bwMode="invGray">
            <a:xfrm>
              <a:off x="8527440" y="1567816"/>
              <a:ext cx="2584" cy="0"/>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a:lstStyle/>
            <a:p>
              <a:pPr>
                <a:defRPr/>
              </a:pPr>
              <a:endParaRPr sz="1350"/>
            </a:p>
          </p:txBody>
        </p:sp>
        <p:sp>
          <p:nvSpPr>
            <p:cNvPr id="54" name="Freeform 61"/>
            <p:cNvSpPr>
              <a:spLocks/>
            </p:cNvSpPr>
            <p:nvPr/>
          </p:nvSpPr>
          <p:spPr bwMode="invGray">
            <a:xfrm>
              <a:off x="8460233" y="1559282"/>
              <a:ext cx="67207" cy="14935"/>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a:lstStyle/>
            <a:p>
              <a:pPr>
                <a:defRPr/>
              </a:pPr>
              <a:endParaRPr sz="1350"/>
            </a:p>
          </p:txBody>
        </p:sp>
        <p:sp>
          <p:nvSpPr>
            <p:cNvPr id="55" name="Freeform 62"/>
            <p:cNvSpPr>
              <a:spLocks noEditPoints="1"/>
            </p:cNvSpPr>
            <p:nvPr/>
          </p:nvSpPr>
          <p:spPr bwMode="invGray">
            <a:xfrm>
              <a:off x="1561185" y="1514474"/>
              <a:ext cx="9564057"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a:lstStyle/>
            <a:p>
              <a:pPr>
                <a:defRPr/>
              </a:pPr>
              <a:endParaRPr sz="1350"/>
            </a:p>
          </p:txBody>
        </p:sp>
        <p:sp>
          <p:nvSpPr>
            <p:cNvPr id="56" name="Freeform 63"/>
            <p:cNvSpPr>
              <a:spLocks/>
            </p:cNvSpPr>
            <p:nvPr/>
          </p:nvSpPr>
          <p:spPr bwMode="invGray">
            <a:xfrm>
              <a:off x="7508995" y="1559281"/>
              <a:ext cx="10340" cy="4267"/>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a:lstStyle/>
            <a:p>
              <a:pPr>
                <a:defRPr/>
              </a:pPr>
              <a:endParaRPr sz="1350"/>
            </a:p>
          </p:txBody>
        </p:sp>
        <p:sp>
          <p:nvSpPr>
            <p:cNvPr id="57" name="Freeform 64"/>
            <p:cNvSpPr>
              <a:spLocks/>
            </p:cNvSpPr>
            <p:nvPr/>
          </p:nvSpPr>
          <p:spPr bwMode="invGray">
            <a:xfrm>
              <a:off x="5433337" y="1567816"/>
              <a:ext cx="5170" cy="0"/>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a:lstStyle/>
            <a:p>
              <a:pPr>
                <a:defRPr/>
              </a:pPr>
              <a:endParaRPr sz="1350"/>
            </a:p>
          </p:txBody>
        </p:sp>
        <p:sp>
          <p:nvSpPr>
            <p:cNvPr id="58" name="Freeform 65"/>
            <p:cNvSpPr>
              <a:spLocks/>
            </p:cNvSpPr>
            <p:nvPr/>
          </p:nvSpPr>
          <p:spPr bwMode="invGray">
            <a:xfrm>
              <a:off x="9672541" y="1569949"/>
              <a:ext cx="25849" cy="2134"/>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a:lstStyle/>
            <a:p>
              <a:pPr>
                <a:defRPr/>
              </a:pPr>
              <a:endParaRPr sz="1350"/>
            </a:p>
          </p:txBody>
        </p:sp>
        <p:sp>
          <p:nvSpPr>
            <p:cNvPr id="59" name="Freeform 66"/>
            <p:cNvSpPr>
              <a:spLocks/>
            </p:cNvSpPr>
            <p:nvPr/>
          </p:nvSpPr>
          <p:spPr bwMode="invGray">
            <a:xfrm>
              <a:off x="10967566" y="1531544"/>
              <a:ext cx="38772" cy="2134"/>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a:lstStyle/>
            <a:p>
              <a:pPr>
                <a:defRPr/>
              </a:pPr>
              <a:endParaRPr sz="1350"/>
            </a:p>
          </p:txBody>
        </p:sp>
        <p:sp>
          <p:nvSpPr>
            <p:cNvPr id="60" name="Freeform 67"/>
            <p:cNvSpPr>
              <a:spLocks/>
            </p:cNvSpPr>
            <p:nvPr/>
          </p:nvSpPr>
          <p:spPr bwMode="invGray">
            <a:xfrm>
              <a:off x="11329449" y="1555014"/>
              <a:ext cx="43942" cy="2133"/>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a:lstStyle/>
            <a:p>
              <a:pPr>
                <a:defRPr/>
              </a:pPr>
              <a:endParaRPr sz="1350"/>
            </a:p>
          </p:txBody>
        </p:sp>
        <p:sp>
          <p:nvSpPr>
            <p:cNvPr id="61" name="Freeform 68"/>
            <p:cNvSpPr>
              <a:spLocks/>
            </p:cNvSpPr>
            <p:nvPr/>
          </p:nvSpPr>
          <p:spPr bwMode="invGray">
            <a:xfrm>
              <a:off x="11042527" y="1542213"/>
              <a:ext cx="59453" cy="6400"/>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a:lstStyle/>
            <a:p>
              <a:pPr>
                <a:defRPr/>
              </a:pPr>
              <a:endParaRPr sz="1350"/>
            </a:p>
          </p:txBody>
        </p:sp>
        <p:sp>
          <p:nvSpPr>
            <p:cNvPr id="62" name="Freeform 69"/>
            <p:cNvSpPr>
              <a:spLocks/>
            </p:cNvSpPr>
            <p:nvPr/>
          </p:nvSpPr>
          <p:spPr bwMode="invGray">
            <a:xfrm>
              <a:off x="11107149" y="1544345"/>
              <a:ext cx="28433" cy="2134"/>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a:lstStyle/>
            <a:p>
              <a:pPr>
                <a:defRPr/>
              </a:pPr>
              <a:endParaRPr sz="1350"/>
            </a:p>
          </p:txBody>
        </p:sp>
        <p:sp>
          <p:nvSpPr>
            <p:cNvPr id="63" name="Freeform 70"/>
            <p:cNvSpPr>
              <a:spLocks/>
            </p:cNvSpPr>
            <p:nvPr/>
          </p:nvSpPr>
          <p:spPr bwMode="invGray">
            <a:xfrm>
              <a:off x="10678059" y="1527277"/>
              <a:ext cx="103395" cy="10669"/>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a:lstStyle/>
            <a:p>
              <a:pPr>
                <a:defRPr/>
              </a:pPr>
              <a:endParaRPr sz="1350"/>
            </a:p>
          </p:txBody>
        </p:sp>
        <p:sp>
          <p:nvSpPr>
            <p:cNvPr id="64" name="Freeform 71"/>
            <p:cNvSpPr>
              <a:spLocks/>
            </p:cNvSpPr>
            <p:nvPr/>
          </p:nvSpPr>
          <p:spPr bwMode="invGray">
            <a:xfrm>
              <a:off x="11039943" y="1550747"/>
              <a:ext cx="25849" cy="4267"/>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a:lstStyle/>
            <a:p>
              <a:pPr>
                <a:defRPr/>
              </a:pPr>
              <a:endParaRPr sz="1350"/>
            </a:p>
          </p:txBody>
        </p:sp>
        <p:sp>
          <p:nvSpPr>
            <p:cNvPr id="65" name="Freeform 72"/>
            <p:cNvSpPr>
              <a:spLocks/>
            </p:cNvSpPr>
            <p:nvPr/>
          </p:nvSpPr>
          <p:spPr bwMode="invGray">
            <a:xfrm>
              <a:off x="10840906" y="1550747"/>
              <a:ext cx="59453" cy="2133"/>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a:lstStyle/>
            <a:p>
              <a:pPr>
                <a:defRPr/>
              </a:pPr>
              <a:endParaRPr sz="1350"/>
            </a:p>
          </p:txBody>
        </p:sp>
        <p:sp>
          <p:nvSpPr>
            <p:cNvPr id="66" name="Freeform 73"/>
            <p:cNvSpPr>
              <a:spLocks/>
            </p:cNvSpPr>
            <p:nvPr/>
          </p:nvSpPr>
          <p:spPr bwMode="invGray">
            <a:xfrm>
              <a:off x="10900360" y="1550748"/>
              <a:ext cx="36188" cy="0"/>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a:lstStyle/>
            <a:p>
              <a:pPr>
                <a:defRPr/>
              </a:pPr>
              <a:endParaRPr sz="1350"/>
            </a:p>
          </p:txBody>
        </p:sp>
        <p:sp>
          <p:nvSpPr>
            <p:cNvPr id="67" name="Freeform 74"/>
            <p:cNvSpPr>
              <a:spLocks/>
            </p:cNvSpPr>
            <p:nvPr/>
          </p:nvSpPr>
          <p:spPr bwMode="invGray">
            <a:xfrm>
              <a:off x="10957227" y="1555015"/>
              <a:ext cx="46528"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a:lstStyle/>
            <a:p>
              <a:pPr>
                <a:defRPr/>
              </a:pPr>
              <a:endParaRPr sz="1350"/>
            </a:p>
          </p:txBody>
        </p:sp>
        <p:sp>
          <p:nvSpPr>
            <p:cNvPr id="68" name="Freeform 75"/>
            <p:cNvSpPr>
              <a:spLocks/>
            </p:cNvSpPr>
            <p:nvPr/>
          </p:nvSpPr>
          <p:spPr bwMode="invGray">
            <a:xfrm>
              <a:off x="10303250" y="1548612"/>
              <a:ext cx="62037" cy="4267"/>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a:lstStyle/>
            <a:p>
              <a:pPr>
                <a:defRPr/>
              </a:pPr>
              <a:endParaRPr sz="1350"/>
            </a:p>
          </p:txBody>
        </p:sp>
        <p:sp>
          <p:nvSpPr>
            <p:cNvPr id="69" name="Freeform 76"/>
            <p:cNvSpPr>
              <a:spLocks/>
            </p:cNvSpPr>
            <p:nvPr/>
          </p:nvSpPr>
          <p:spPr bwMode="invGray">
            <a:xfrm>
              <a:off x="10484192" y="1559281"/>
              <a:ext cx="23265" cy="6400"/>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a:lstStyle/>
            <a:p>
              <a:pPr>
                <a:defRPr/>
              </a:pPr>
              <a:endParaRPr sz="1350"/>
            </a:p>
          </p:txBody>
        </p:sp>
        <p:sp>
          <p:nvSpPr>
            <p:cNvPr id="70" name="Freeform 77"/>
            <p:cNvSpPr>
              <a:spLocks/>
            </p:cNvSpPr>
            <p:nvPr/>
          </p:nvSpPr>
          <p:spPr bwMode="invGray">
            <a:xfrm>
              <a:off x="10292911" y="1565681"/>
              <a:ext cx="116320" cy="2134"/>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a:lstStyle/>
            <a:p>
              <a:pPr>
                <a:defRPr/>
              </a:pPr>
              <a:endParaRPr sz="1350"/>
            </a:p>
          </p:txBody>
        </p:sp>
        <p:sp>
          <p:nvSpPr>
            <p:cNvPr id="71" name="Freeform 78"/>
            <p:cNvSpPr>
              <a:spLocks/>
            </p:cNvSpPr>
            <p:nvPr/>
          </p:nvSpPr>
          <p:spPr bwMode="invGray">
            <a:xfrm>
              <a:off x="9620842" y="1546480"/>
              <a:ext cx="12925" cy="8534"/>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a:lstStyle/>
            <a:p>
              <a:pPr>
                <a:defRPr/>
              </a:pPr>
              <a:endParaRPr sz="1350"/>
            </a:p>
          </p:txBody>
        </p:sp>
        <p:sp>
          <p:nvSpPr>
            <p:cNvPr id="72" name="Freeform 79"/>
            <p:cNvSpPr>
              <a:spLocks/>
            </p:cNvSpPr>
            <p:nvPr/>
          </p:nvSpPr>
          <p:spPr bwMode="invGray">
            <a:xfrm>
              <a:off x="8951360" y="1567816"/>
              <a:ext cx="98225" cy="8534"/>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a:lstStyle/>
            <a:p>
              <a:pPr>
                <a:defRPr/>
              </a:pPr>
              <a:endParaRPr sz="1350"/>
            </a:p>
          </p:txBody>
        </p:sp>
        <p:sp>
          <p:nvSpPr>
            <p:cNvPr id="73" name="Freeform 80"/>
            <p:cNvSpPr>
              <a:spLocks/>
            </p:cNvSpPr>
            <p:nvPr/>
          </p:nvSpPr>
          <p:spPr bwMode="invGray">
            <a:xfrm>
              <a:off x="9005641" y="1567816"/>
              <a:ext cx="18095" cy="2133"/>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a:lstStyle/>
            <a:p>
              <a:pPr>
                <a:defRPr/>
              </a:pPr>
              <a:endParaRPr sz="1350"/>
            </a:p>
          </p:txBody>
        </p:sp>
        <p:sp>
          <p:nvSpPr>
            <p:cNvPr id="74" name="Freeform 81"/>
            <p:cNvSpPr>
              <a:spLocks/>
            </p:cNvSpPr>
            <p:nvPr/>
          </p:nvSpPr>
          <p:spPr bwMode="invGray">
            <a:xfrm>
              <a:off x="1587034" y="1516609"/>
              <a:ext cx="38774" cy="4267"/>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a:lstStyle/>
            <a:p>
              <a:pPr>
                <a:defRPr/>
              </a:pPr>
              <a:endParaRPr sz="1350"/>
            </a:p>
          </p:txBody>
        </p:sp>
        <p:sp>
          <p:nvSpPr>
            <p:cNvPr id="75" name="Freeform 82"/>
            <p:cNvSpPr>
              <a:spLocks/>
            </p:cNvSpPr>
            <p:nvPr/>
          </p:nvSpPr>
          <p:spPr bwMode="invGray">
            <a:xfrm>
              <a:off x="1522413" y="1520876"/>
              <a:ext cx="31019" cy="6400"/>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a:lstStyle/>
            <a:p>
              <a:pPr>
                <a:defRPr/>
              </a:pPr>
              <a:endParaRPr sz="1350"/>
            </a:p>
          </p:txBody>
        </p:sp>
        <p:sp>
          <p:nvSpPr>
            <p:cNvPr id="76" name="Freeform 83"/>
            <p:cNvSpPr>
              <a:spLocks/>
            </p:cNvSpPr>
            <p:nvPr/>
          </p:nvSpPr>
          <p:spPr bwMode="invGray">
            <a:xfrm>
              <a:off x="6650816" y="1576350"/>
              <a:ext cx="33603" cy="213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a:lstStyle/>
            <a:p>
              <a:pPr>
                <a:defRPr/>
              </a:pPr>
              <a:endParaRPr sz="1350"/>
            </a:p>
          </p:txBody>
        </p:sp>
        <p:sp>
          <p:nvSpPr>
            <p:cNvPr id="77" name="Freeform 84"/>
            <p:cNvSpPr>
              <a:spLocks/>
            </p:cNvSpPr>
            <p:nvPr/>
          </p:nvSpPr>
          <p:spPr bwMode="invGray">
            <a:xfrm>
              <a:off x="6162273" y="1567816"/>
              <a:ext cx="15509" cy="6400"/>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a:lstStyle/>
            <a:p>
              <a:pPr>
                <a:defRPr/>
              </a:pPr>
              <a:endParaRPr sz="1350"/>
            </a:p>
          </p:txBody>
        </p:sp>
        <p:sp>
          <p:nvSpPr>
            <p:cNvPr id="78" name="Freeform 85"/>
            <p:cNvSpPr>
              <a:spLocks/>
            </p:cNvSpPr>
            <p:nvPr/>
          </p:nvSpPr>
          <p:spPr bwMode="invGray">
            <a:xfrm>
              <a:off x="5738351" y="1572082"/>
              <a:ext cx="62037" cy="4267"/>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a:lstStyle/>
            <a:p>
              <a:pPr>
                <a:defRPr/>
              </a:pPr>
              <a:endParaRPr sz="1350"/>
            </a:p>
          </p:txBody>
        </p:sp>
      </p:grpSp>
      <p:sp>
        <p:nvSpPr>
          <p:cNvPr id="2" name="Vertical Title 1"/>
          <p:cNvSpPr>
            <a:spLocks noGrp="1"/>
          </p:cNvSpPr>
          <p:nvPr>
            <p:ph type="title" orient="vert"/>
          </p:nvPr>
        </p:nvSpPr>
        <p:spPr>
          <a:xfrm>
            <a:off x="10364311" y="274642"/>
            <a:ext cx="1371957" cy="5901747"/>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608173" y="277816"/>
            <a:ext cx="9146383" cy="5898573"/>
          </a:xfrm>
        </p:spPr>
        <p:txBody>
          <a:bodyPr vert="eaVert"/>
          <a:lstStyle>
            <a:lvl5pPr>
              <a:defRPr/>
            </a:lvl5pPr>
            <a:lvl6pPr marL="946404" indent="0">
              <a:buNone/>
              <a:defRPr/>
            </a:lvl6pPr>
            <a:lvl7pPr>
              <a:defRPr/>
            </a:lvl7pPr>
            <a:lvl8pPr>
              <a:defRPr baseline="0"/>
            </a:lvl8pPr>
            <a:lvl9pPr>
              <a:defRPr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9" name="Footer Placeholder 4"/>
          <p:cNvSpPr>
            <a:spLocks noGrp="1"/>
          </p:cNvSpPr>
          <p:nvPr>
            <p:ph type="ftr" sz="quarter" idx="10"/>
          </p:nvPr>
        </p:nvSpPr>
        <p:spPr/>
        <p:txBody>
          <a:bodyPr/>
          <a:lstStyle>
            <a:lvl1pPr>
              <a:defRPr/>
            </a:lvl1pPr>
          </a:lstStyle>
          <a:p>
            <a:endParaRPr lang="en-US"/>
          </a:p>
        </p:txBody>
      </p:sp>
      <p:sp>
        <p:nvSpPr>
          <p:cNvPr id="80" name="Date Placeholder 3"/>
          <p:cNvSpPr>
            <a:spLocks noGrp="1"/>
          </p:cNvSpPr>
          <p:nvPr>
            <p:ph type="dt" sz="half" idx="11"/>
          </p:nvPr>
        </p:nvSpPr>
        <p:spPr/>
        <p:txBody>
          <a:bodyPr/>
          <a:lstStyle>
            <a:lvl1pPr>
              <a:defRPr/>
            </a:lvl1pPr>
          </a:lstStyle>
          <a:p>
            <a:fld id="{1D8BD707-D9CF-40AE-B4C6-C98DA3205C09}" type="datetimeFigureOut">
              <a:rPr lang="en-US" smtClean="0"/>
              <a:pPr/>
              <a:t>2/12/2024</a:t>
            </a:fld>
            <a:endParaRPr lang="en-US"/>
          </a:p>
        </p:txBody>
      </p:sp>
      <p:sp>
        <p:nvSpPr>
          <p:cNvPr id="81" name="Slide Number Placeholder 5"/>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2606169520"/>
      </p:ext>
    </p:extLst>
  </p:cSld>
  <p:clrMapOvr>
    <a:masterClrMapping/>
  </p:clrMapOvr>
  <p:transition spd="med">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66233" y="304801"/>
            <a:ext cx="10668000" cy="12160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755651" y="1752600"/>
            <a:ext cx="52324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1251" y="1752600"/>
            <a:ext cx="52324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812800" y="6245225"/>
            <a:ext cx="2641600" cy="476250"/>
          </a:xfrm>
        </p:spPr>
        <p:txBody>
          <a:bodyPr/>
          <a:lstStyle>
            <a:lvl1pPr>
              <a:defRPr/>
            </a:lvl1pPr>
          </a:lstStyle>
          <a:p>
            <a:fld id="{1D8BD707-D9CF-40AE-B4C6-C98DA3205C09}" type="datetimeFigureOut">
              <a:rPr lang="en-US" smtClean="0"/>
              <a:pPr/>
              <a:t>2/12/2024</a:t>
            </a:fld>
            <a:endParaRPr lang="en-US"/>
          </a:p>
        </p:txBody>
      </p:sp>
      <p:sp>
        <p:nvSpPr>
          <p:cNvPr id="6" name="Footer Placeholder 5"/>
          <p:cNvSpPr>
            <a:spLocks noGrp="1"/>
          </p:cNvSpPr>
          <p:nvPr>
            <p:ph type="ftr" sz="quarter" idx="11"/>
          </p:nvPr>
        </p:nvSpPr>
        <p:spPr>
          <a:xfrm>
            <a:off x="4165600" y="6245225"/>
            <a:ext cx="3860800" cy="476250"/>
          </a:xfrm>
        </p:spPr>
        <p:txBody>
          <a:bodyPr/>
          <a:lstStyle>
            <a:lvl1pPr>
              <a:defRPr/>
            </a:lvl1pPr>
          </a:lstStyle>
          <a:p>
            <a:endParaRPr lang="en-US"/>
          </a:p>
        </p:txBody>
      </p:sp>
      <p:sp>
        <p:nvSpPr>
          <p:cNvPr id="7" name="Slide Number Placeholder 6"/>
          <p:cNvSpPr>
            <a:spLocks noGrp="1"/>
          </p:cNvSpPr>
          <p:nvPr>
            <p:ph type="sldNum" sz="quarter" idx="12"/>
          </p:nvPr>
        </p:nvSpPr>
        <p:spPr>
          <a:xfrm>
            <a:off x="8737600" y="6245225"/>
            <a:ext cx="2641600" cy="476250"/>
          </a:xfrm>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42340095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4" name="line" descr="Line graphic"/>
          <p:cNvGrpSpPr>
            <a:grpSpLocks/>
          </p:cNvGrpSpPr>
          <p:nvPr/>
        </p:nvGrpSpPr>
        <p:grpSpPr bwMode="auto">
          <a:xfrm>
            <a:off x="1521884" y="1514475"/>
            <a:ext cx="10572749" cy="63500"/>
            <a:chOff x="1522413" y="1514475"/>
            <a:chExt cx="10569575" cy="64008"/>
          </a:xfrm>
        </p:grpSpPr>
        <p:sp>
          <p:nvSpPr>
            <p:cNvPr id="5" name="Freeform 10"/>
            <p:cNvSpPr>
              <a:spLocks/>
            </p:cNvSpPr>
            <p:nvPr/>
          </p:nvSpPr>
          <p:spPr bwMode="invGray">
            <a:xfrm>
              <a:off x="12028507" y="1525677"/>
              <a:ext cx="63481" cy="4800"/>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a:lstStyle/>
            <a:p>
              <a:pPr>
                <a:defRPr/>
              </a:pPr>
              <a:endParaRPr sz="1350"/>
            </a:p>
          </p:txBody>
        </p:sp>
        <p:sp>
          <p:nvSpPr>
            <p:cNvPr id="6" name="Freeform 11"/>
            <p:cNvSpPr>
              <a:spLocks/>
            </p:cNvSpPr>
            <p:nvPr/>
          </p:nvSpPr>
          <p:spPr bwMode="invGray">
            <a:xfrm>
              <a:off x="12022160" y="1533677"/>
              <a:ext cx="19044" cy="0"/>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a:lstStyle/>
            <a:p>
              <a:pPr>
                <a:defRPr/>
              </a:pPr>
              <a:endParaRPr sz="1350"/>
            </a:p>
          </p:txBody>
        </p:sp>
        <p:sp>
          <p:nvSpPr>
            <p:cNvPr id="7" name="Freeform 12"/>
            <p:cNvSpPr>
              <a:spLocks/>
            </p:cNvSpPr>
            <p:nvPr/>
          </p:nvSpPr>
          <p:spPr bwMode="invGray">
            <a:xfrm>
              <a:off x="12041203" y="1532078"/>
              <a:ext cx="40205" cy="6401"/>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a:lstStyle/>
            <a:p>
              <a:pPr>
                <a:defRPr/>
              </a:pPr>
              <a:endParaRPr sz="1350"/>
            </a:p>
          </p:txBody>
        </p:sp>
        <p:sp>
          <p:nvSpPr>
            <p:cNvPr id="8" name="Freeform 15"/>
            <p:cNvSpPr>
              <a:spLocks/>
            </p:cNvSpPr>
            <p:nvPr/>
          </p:nvSpPr>
          <p:spPr bwMode="invGray">
            <a:xfrm>
              <a:off x="11831717" y="1527277"/>
              <a:ext cx="42321" cy="4801"/>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a:lstStyle/>
            <a:p>
              <a:pPr>
                <a:defRPr/>
              </a:pPr>
              <a:endParaRPr sz="1350"/>
            </a:p>
          </p:txBody>
        </p:sp>
        <p:sp>
          <p:nvSpPr>
            <p:cNvPr id="9" name="Freeform 16"/>
            <p:cNvSpPr>
              <a:spLocks/>
            </p:cNvSpPr>
            <p:nvPr/>
          </p:nvSpPr>
          <p:spPr bwMode="invGray">
            <a:xfrm>
              <a:off x="11808440" y="1532078"/>
              <a:ext cx="42321" cy="1600"/>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a:lstStyle/>
            <a:p>
              <a:pPr>
                <a:defRPr/>
              </a:pPr>
              <a:endParaRPr sz="1350"/>
            </a:p>
          </p:txBody>
        </p:sp>
        <p:sp>
          <p:nvSpPr>
            <p:cNvPr id="10" name="Freeform 17"/>
            <p:cNvSpPr>
              <a:spLocks/>
            </p:cNvSpPr>
            <p:nvPr/>
          </p:nvSpPr>
          <p:spPr bwMode="invGray">
            <a:xfrm>
              <a:off x="12003115" y="1538479"/>
              <a:ext cx="78294" cy="3200"/>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a:lstStyle/>
            <a:p>
              <a:pPr>
                <a:defRPr/>
              </a:pPr>
              <a:endParaRPr sz="1350"/>
            </a:p>
          </p:txBody>
        </p:sp>
        <p:sp>
          <p:nvSpPr>
            <p:cNvPr id="11" name="Freeform 18"/>
            <p:cNvSpPr>
              <a:spLocks/>
            </p:cNvSpPr>
            <p:nvPr/>
          </p:nvSpPr>
          <p:spPr bwMode="invGray">
            <a:xfrm>
              <a:off x="11664550" y="1522477"/>
              <a:ext cx="40205" cy="4800"/>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a:lstStyle/>
            <a:p>
              <a:pPr>
                <a:defRPr/>
              </a:pPr>
              <a:endParaRPr sz="1350"/>
            </a:p>
          </p:txBody>
        </p:sp>
        <p:sp>
          <p:nvSpPr>
            <p:cNvPr id="12" name="Freeform 19"/>
            <p:cNvSpPr>
              <a:spLocks/>
            </p:cNvSpPr>
            <p:nvPr/>
          </p:nvSpPr>
          <p:spPr bwMode="invGray">
            <a:xfrm>
              <a:off x="11505848" y="1522477"/>
              <a:ext cx="93105" cy="4800"/>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a:lstStyle/>
            <a:p>
              <a:pPr>
                <a:defRPr/>
              </a:pPr>
              <a:endParaRPr sz="1350"/>
            </a:p>
          </p:txBody>
        </p:sp>
        <p:sp>
          <p:nvSpPr>
            <p:cNvPr id="13" name="Freeform 20"/>
            <p:cNvSpPr>
              <a:spLocks/>
            </p:cNvSpPr>
            <p:nvPr/>
          </p:nvSpPr>
          <p:spPr bwMode="invGray">
            <a:xfrm>
              <a:off x="11471992" y="1525677"/>
              <a:ext cx="33856" cy="3200"/>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a:lstStyle/>
            <a:p>
              <a:pPr>
                <a:defRPr/>
              </a:pPr>
              <a:endParaRPr sz="1350"/>
            </a:p>
          </p:txBody>
        </p:sp>
        <p:sp>
          <p:nvSpPr>
            <p:cNvPr id="14" name="Freeform 21"/>
            <p:cNvSpPr>
              <a:spLocks/>
            </p:cNvSpPr>
            <p:nvPr/>
          </p:nvSpPr>
          <p:spPr bwMode="invGray">
            <a:xfrm>
              <a:off x="11711102" y="1528877"/>
              <a:ext cx="29624" cy="4800"/>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a:lstStyle/>
            <a:p>
              <a:pPr>
                <a:defRPr/>
              </a:pPr>
              <a:endParaRPr sz="1350"/>
            </a:p>
          </p:txBody>
        </p:sp>
        <p:sp>
          <p:nvSpPr>
            <p:cNvPr id="15" name="Freeform 22"/>
            <p:cNvSpPr>
              <a:spLocks/>
            </p:cNvSpPr>
            <p:nvPr/>
          </p:nvSpPr>
          <p:spPr bwMode="invGray">
            <a:xfrm>
              <a:off x="11692059" y="1533677"/>
              <a:ext cx="33856" cy="0"/>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a:lstStyle/>
            <a:p>
              <a:pPr>
                <a:defRPr/>
              </a:pPr>
              <a:endParaRPr sz="1350"/>
            </a:p>
          </p:txBody>
        </p:sp>
        <p:sp>
          <p:nvSpPr>
            <p:cNvPr id="16" name="Freeform 23"/>
            <p:cNvSpPr>
              <a:spLocks/>
            </p:cNvSpPr>
            <p:nvPr/>
          </p:nvSpPr>
          <p:spPr bwMode="invGray">
            <a:xfrm>
              <a:off x="11740727" y="1533677"/>
              <a:ext cx="423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a:lstStyle/>
            <a:p>
              <a:pPr>
                <a:defRPr/>
              </a:pPr>
              <a:endParaRPr sz="1350"/>
            </a:p>
          </p:txBody>
        </p:sp>
        <p:sp>
          <p:nvSpPr>
            <p:cNvPr id="17" name="Freeform 24"/>
            <p:cNvSpPr>
              <a:spLocks/>
            </p:cNvSpPr>
            <p:nvPr/>
          </p:nvSpPr>
          <p:spPr bwMode="invGray">
            <a:xfrm>
              <a:off x="11840181" y="1538479"/>
              <a:ext cx="71945" cy="8000"/>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a:lstStyle/>
            <a:p>
              <a:pPr>
                <a:defRPr/>
              </a:pPr>
              <a:endParaRPr sz="1350"/>
            </a:p>
          </p:txBody>
        </p:sp>
        <p:sp>
          <p:nvSpPr>
            <p:cNvPr id="18" name="Freeform 25"/>
            <p:cNvSpPr>
              <a:spLocks/>
            </p:cNvSpPr>
            <p:nvPr/>
          </p:nvSpPr>
          <p:spPr bwMode="invGray">
            <a:xfrm>
              <a:off x="11764004" y="1535278"/>
              <a:ext cx="44436" cy="3200"/>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a:lstStyle/>
            <a:p>
              <a:pPr>
                <a:defRPr/>
              </a:pPr>
              <a:endParaRPr sz="1350"/>
            </a:p>
          </p:txBody>
        </p:sp>
        <p:sp>
          <p:nvSpPr>
            <p:cNvPr id="19" name="Freeform 26"/>
            <p:cNvSpPr>
              <a:spLocks/>
            </p:cNvSpPr>
            <p:nvPr/>
          </p:nvSpPr>
          <p:spPr bwMode="invGray">
            <a:xfrm>
              <a:off x="11744959" y="1538479"/>
              <a:ext cx="19045" cy="1600"/>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a:lstStyle/>
            <a:p>
              <a:pPr>
                <a:defRPr/>
              </a:pPr>
              <a:endParaRPr sz="1350"/>
            </a:p>
          </p:txBody>
        </p:sp>
        <p:sp>
          <p:nvSpPr>
            <p:cNvPr id="20" name="Freeform 27"/>
            <p:cNvSpPr>
              <a:spLocks/>
            </p:cNvSpPr>
            <p:nvPr/>
          </p:nvSpPr>
          <p:spPr bwMode="invGray">
            <a:xfrm>
              <a:off x="11482571" y="1532078"/>
              <a:ext cx="84641" cy="3200"/>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a:lstStyle/>
            <a:p>
              <a:pPr>
                <a:defRPr/>
              </a:pPr>
              <a:endParaRPr sz="1350"/>
            </a:p>
          </p:txBody>
        </p:sp>
        <p:sp>
          <p:nvSpPr>
            <p:cNvPr id="21" name="Freeform 28"/>
            <p:cNvSpPr>
              <a:spLocks/>
            </p:cNvSpPr>
            <p:nvPr/>
          </p:nvSpPr>
          <p:spPr bwMode="invGray">
            <a:xfrm>
              <a:off x="11626461" y="1533677"/>
              <a:ext cx="4232" cy="0"/>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a:lstStyle/>
            <a:p>
              <a:pPr>
                <a:defRPr/>
              </a:pPr>
              <a:endParaRPr sz="1350"/>
            </a:p>
          </p:txBody>
        </p:sp>
        <p:sp>
          <p:nvSpPr>
            <p:cNvPr id="22" name="Freeform 29"/>
            <p:cNvSpPr>
              <a:spLocks/>
            </p:cNvSpPr>
            <p:nvPr/>
          </p:nvSpPr>
          <p:spPr bwMode="invGray">
            <a:xfrm>
              <a:off x="11262504" y="1533677"/>
              <a:ext cx="423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23" name="Freeform 30"/>
            <p:cNvSpPr>
              <a:spLocks/>
            </p:cNvSpPr>
            <p:nvPr/>
          </p:nvSpPr>
          <p:spPr bwMode="invGray">
            <a:xfrm>
              <a:off x="11554516" y="1533677"/>
              <a:ext cx="44437" cy="3200"/>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24" name="Freeform 31"/>
            <p:cNvSpPr>
              <a:spLocks/>
            </p:cNvSpPr>
            <p:nvPr/>
          </p:nvSpPr>
          <p:spPr bwMode="invGray">
            <a:xfrm>
              <a:off x="11408511" y="1528877"/>
              <a:ext cx="31740" cy="3200"/>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25" name="Freeform 32"/>
            <p:cNvSpPr>
              <a:spLocks/>
            </p:cNvSpPr>
            <p:nvPr/>
          </p:nvSpPr>
          <p:spPr bwMode="invGray">
            <a:xfrm>
              <a:off x="11617997" y="1532078"/>
              <a:ext cx="6349"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a:lstStyle/>
            <a:p>
              <a:pPr>
                <a:defRPr/>
              </a:pPr>
              <a:endParaRPr sz="1350"/>
            </a:p>
          </p:txBody>
        </p:sp>
        <p:sp>
          <p:nvSpPr>
            <p:cNvPr id="26" name="Freeform 33"/>
            <p:cNvSpPr>
              <a:spLocks/>
            </p:cNvSpPr>
            <p:nvPr/>
          </p:nvSpPr>
          <p:spPr bwMode="invGray">
            <a:xfrm>
              <a:off x="11598953" y="1532078"/>
              <a:ext cx="27508" cy="1600"/>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a:lstStyle/>
            <a:p>
              <a:pPr>
                <a:defRPr/>
              </a:pPr>
              <a:endParaRPr sz="1350"/>
            </a:p>
          </p:txBody>
        </p:sp>
        <p:sp>
          <p:nvSpPr>
            <p:cNvPr id="27" name="Freeform 34"/>
            <p:cNvSpPr>
              <a:spLocks/>
            </p:cNvSpPr>
            <p:nvPr/>
          </p:nvSpPr>
          <p:spPr bwMode="invGray">
            <a:xfrm>
              <a:off x="11137659" y="1533677"/>
              <a:ext cx="188326" cy="24004"/>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a:lstStyle/>
            <a:p>
              <a:pPr>
                <a:defRPr/>
              </a:pPr>
              <a:endParaRPr sz="1350"/>
            </a:p>
          </p:txBody>
        </p:sp>
        <p:sp>
          <p:nvSpPr>
            <p:cNvPr id="28" name="Freeform 35"/>
            <p:cNvSpPr>
              <a:spLocks/>
            </p:cNvSpPr>
            <p:nvPr/>
          </p:nvSpPr>
          <p:spPr bwMode="invGray">
            <a:xfrm>
              <a:off x="11266736" y="1528877"/>
              <a:ext cx="95222" cy="4800"/>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a:lstStyle/>
            <a:p>
              <a:pPr>
                <a:defRPr/>
              </a:pPr>
              <a:endParaRPr sz="1350"/>
            </a:p>
          </p:txBody>
        </p:sp>
        <p:sp>
          <p:nvSpPr>
            <p:cNvPr id="29" name="Freeform 36"/>
            <p:cNvSpPr>
              <a:spLocks/>
            </p:cNvSpPr>
            <p:nvPr/>
          </p:nvSpPr>
          <p:spPr bwMode="invGray">
            <a:xfrm>
              <a:off x="11361958" y="1532078"/>
              <a:ext cx="135426" cy="11201"/>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a:lstStyle/>
            <a:p>
              <a:pPr>
                <a:defRPr/>
              </a:pPr>
              <a:endParaRPr sz="1350"/>
            </a:p>
          </p:txBody>
        </p:sp>
        <p:sp>
          <p:nvSpPr>
            <p:cNvPr id="30" name="Freeform 37"/>
            <p:cNvSpPr>
              <a:spLocks/>
            </p:cNvSpPr>
            <p:nvPr/>
          </p:nvSpPr>
          <p:spPr bwMode="invGray">
            <a:xfrm>
              <a:off x="11833832" y="1552880"/>
              <a:ext cx="10581" cy="160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a:lstStyle/>
            <a:p>
              <a:pPr>
                <a:defRPr/>
              </a:pPr>
              <a:endParaRPr sz="1350"/>
            </a:p>
          </p:txBody>
        </p:sp>
        <p:sp>
          <p:nvSpPr>
            <p:cNvPr id="31" name="Freeform 38"/>
            <p:cNvSpPr>
              <a:spLocks/>
            </p:cNvSpPr>
            <p:nvPr/>
          </p:nvSpPr>
          <p:spPr bwMode="invGray">
            <a:xfrm>
              <a:off x="11764004" y="1543279"/>
              <a:ext cx="118498" cy="9601"/>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a:lstStyle/>
            <a:p>
              <a:pPr>
                <a:defRPr/>
              </a:pPr>
              <a:endParaRPr sz="1350"/>
            </a:p>
          </p:txBody>
        </p:sp>
        <p:sp>
          <p:nvSpPr>
            <p:cNvPr id="32" name="Freeform 39"/>
            <p:cNvSpPr>
              <a:spLocks/>
            </p:cNvSpPr>
            <p:nvPr/>
          </p:nvSpPr>
          <p:spPr bwMode="invGray">
            <a:xfrm>
              <a:off x="11554516" y="1543279"/>
              <a:ext cx="69830" cy="6401"/>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a:lstStyle/>
            <a:p>
              <a:pPr>
                <a:defRPr/>
              </a:pPr>
              <a:endParaRPr sz="1350"/>
            </a:p>
          </p:txBody>
        </p:sp>
        <p:sp>
          <p:nvSpPr>
            <p:cNvPr id="33" name="Freeform 40"/>
            <p:cNvSpPr>
              <a:spLocks/>
            </p:cNvSpPr>
            <p:nvPr/>
          </p:nvSpPr>
          <p:spPr bwMode="invGray">
            <a:xfrm>
              <a:off x="11224415" y="1527277"/>
              <a:ext cx="38089" cy="6401"/>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a:lstStyle/>
            <a:p>
              <a:pPr>
                <a:defRPr/>
              </a:pPr>
              <a:endParaRPr sz="1350"/>
            </a:p>
          </p:txBody>
        </p:sp>
        <p:sp>
          <p:nvSpPr>
            <p:cNvPr id="34" name="Freeform 41"/>
            <p:cNvSpPr>
              <a:spLocks/>
            </p:cNvSpPr>
            <p:nvPr/>
          </p:nvSpPr>
          <p:spPr bwMode="invGray">
            <a:xfrm>
              <a:off x="11146123" y="1528877"/>
              <a:ext cx="21160" cy="3200"/>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a:lstStyle/>
            <a:p>
              <a:pPr>
                <a:defRPr/>
              </a:pPr>
              <a:endParaRPr sz="1350"/>
            </a:p>
          </p:txBody>
        </p:sp>
        <p:sp>
          <p:nvSpPr>
            <p:cNvPr id="35" name="Freeform 42"/>
            <p:cNvSpPr>
              <a:spLocks/>
            </p:cNvSpPr>
            <p:nvPr/>
          </p:nvSpPr>
          <p:spPr bwMode="invGray">
            <a:xfrm>
              <a:off x="6196725" y="1565681"/>
              <a:ext cx="21160" cy="160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a:lstStyle/>
            <a:p>
              <a:pPr>
                <a:defRPr/>
              </a:pPr>
              <a:endParaRPr sz="1350"/>
            </a:p>
          </p:txBody>
        </p:sp>
        <p:sp>
          <p:nvSpPr>
            <p:cNvPr id="36" name="Freeform 43"/>
            <p:cNvSpPr>
              <a:spLocks/>
            </p:cNvSpPr>
            <p:nvPr/>
          </p:nvSpPr>
          <p:spPr bwMode="invGray">
            <a:xfrm>
              <a:off x="6355428" y="1565681"/>
              <a:ext cx="10579" cy="0"/>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37" name="Freeform 44"/>
            <p:cNvSpPr>
              <a:spLocks/>
            </p:cNvSpPr>
            <p:nvPr/>
          </p:nvSpPr>
          <p:spPr bwMode="invGray">
            <a:xfrm>
              <a:off x="8949682" y="1522477"/>
              <a:ext cx="63481" cy="6401"/>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a:lstStyle/>
            <a:p>
              <a:pPr>
                <a:defRPr/>
              </a:pPr>
              <a:endParaRPr sz="1350"/>
            </a:p>
          </p:txBody>
        </p:sp>
        <p:sp>
          <p:nvSpPr>
            <p:cNvPr id="38" name="Freeform 45"/>
            <p:cNvSpPr>
              <a:spLocks/>
            </p:cNvSpPr>
            <p:nvPr/>
          </p:nvSpPr>
          <p:spPr bwMode="invGray">
            <a:xfrm>
              <a:off x="7538289" y="1546479"/>
              <a:ext cx="27509" cy="3200"/>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a:lstStyle/>
            <a:p>
              <a:pPr>
                <a:defRPr/>
              </a:pPr>
              <a:endParaRPr sz="1350"/>
            </a:p>
          </p:txBody>
        </p:sp>
        <p:sp>
          <p:nvSpPr>
            <p:cNvPr id="39" name="Freeform 46"/>
            <p:cNvSpPr>
              <a:spLocks/>
            </p:cNvSpPr>
            <p:nvPr/>
          </p:nvSpPr>
          <p:spPr bwMode="invGray">
            <a:xfrm>
              <a:off x="7479040" y="1562481"/>
              <a:ext cx="38089" cy="3200"/>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a:lstStyle/>
            <a:p>
              <a:pPr>
                <a:defRPr/>
              </a:pPr>
              <a:endParaRPr sz="1350"/>
            </a:p>
          </p:txBody>
        </p:sp>
        <p:sp>
          <p:nvSpPr>
            <p:cNvPr id="40" name="Freeform 47"/>
            <p:cNvSpPr>
              <a:spLocks/>
            </p:cNvSpPr>
            <p:nvPr/>
          </p:nvSpPr>
          <p:spPr bwMode="invGray">
            <a:xfrm>
              <a:off x="5409562" y="1568882"/>
              <a:ext cx="38089" cy="3200"/>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a:lstStyle/>
            <a:p>
              <a:pPr>
                <a:defRPr/>
              </a:pPr>
              <a:endParaRPr sz="1350"/>
            </a:p>
          </p:txBody>
        </p:sp>
        <p:sp>
          <p:nvSpPr>
            <p:cNvPr id="41" name="Freeform 48"/>
            <p:cNvSpPr>
              <a:spLocks/>
            </p:cNvSpPr>
            <p:nvPr/>
          </p:nvSpPr>
          <p:spPr bwMode="invGray">
            <a:xfrm>
              <a:off x="10206605" y="1530477"/>
              <a:ext cx="61364" cy="4801"/>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a:lstStyle/>
            <a:p>
              <a:pPr>
                <a:defRPr/>
              </a:pPr>
              <a:endParaRPr sz="1350"/>
            </a:p>
          </p:txBody>
        </p:sp>
        <p:sp>
          <p:nvSpPr>
            <p:cNvPr id="42" name="Freeform 49"/>
            <p:cNvSpPr>
              <a:spLocks/>
            </p:cNvSpPr>
            <p:nvPr/>
          </p:nvSpPr>
          <p:spPr bwMode="invGray">
            <a:xfrm>
              <a:off x="6258091" y="1525677"/>
              <a:ext cx="19044" cy="1600"/>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a:lstStyle/>
            <a:p>
              <a:pPr>
                <a:defRPr/>
              </a:pPr>
              <a:endParaRPr sz="1350"/>
            </a:p>
          </p:txBody>
        </p:sp>
        <p:sp>
          <p:nvSpPr>
            <p:cNvPr id="43" name="Freeform 50"/>
            <p:cNvSpPr>
              <a:spLocks/>
            </p:cNvSpPr>
            <p:nvPr/>
          </p:nvSpPr>
          <p:spPr bwMode="invGray">
            <a:xfrm>
              <a:off x="10134660" y="1527277"/>
              <a:ext cx="71945" cy="4801"/>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a:lstStyle/>
            <a:p>
              <a:pPr>
                <a:defRPr/>
              </a:pPr>
              <a:endParaRPr sz="1350"/>
            </a:p>
          </p:txBody>
        </p:sp>
        <p:sp>
          <p:nvSpPr>
            <p:cNvPr id="44" name="Freeform 51"/>
            <p:cNvSpPr>
              <a:spLocks/>
            </p:cNvSpPr>
            <p:nvPr/>
          </p:nvSpPr>
          <p:spPr bwMode="invGray">
            <a:xfrm>
              <a:off x="2582544" y="1559281"/>
              <a:ext cx="8464" cy="160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a:lstStyle/>
            <a:p>
              <a:pPr>
                <a:defRPr/>
              </a:pPr>
              <a:endParaRPr sz="1350"/>
            </a:p>
          </p:txBody>
        </p:sp>
        <p:sp>
          <p:nvSpPr>
            <p:cNvPr id="45" name="Freeform 52"/>
            <p:cNvSpPr>
              <a:spLocks/>
            </p:cNvSpPr>
            <p:nvPr/>
          </p:nvSpPr>
          <p:spPr bwMode="invGray">
            <a:xfrm>
              <a:off x="1761524" y="1522477"/>
              <a:ext cx="35973" cy="0"/>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a:lstStyle/>
            <a:p>
              <a:pPr>
                <a:defRPr/>
              </a:pPr>
              <a:endParaRPr sz="1350"/>
            </a:p>
          </p:txBody>
        </p:sp>
        <p:sp>
          <p:nvSpPr>
            <p:cNvPr id="46" name="Freeform 53"/>
            <p:cNvSpPr>
              <a:spLocks/>
            </p:cNvSpPr>
            <p:nvPr/>
          </p:nvSpPr>
          <p:spPr bwMode="invGray">
            <a:xfrm>
              <a:off x="10811790" y="1528877"/>
              <a:ext cx="19044" cy="1600"/>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47" name="Freeform 54"/>
            <p:cNvSpPr>
              <a:spLocks/>
            </p:cNvSpPr>
            <p:nvPr/>
          </p:nvSpPr>
          <p:spPr bwMode="invGray">
            <a:xfrm>
              <a:off x="10896431" y="1544879"/>
              <a:ext cx="8464" cy="3200"/>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a:lstStyle/>
            <a:p>
              <a:pPr>
                <a:defRPr/>
              </a:pPr>
              <a:endParaRPr sz="1350"/>
            </a:p>
          </p:txBody>
        </p:sp>
        <p:sp>
          <p:nvSpPr>
            <p:cNvPr id="48" name="Freeform 55"/>
            <p:cNvSpPr>
              <a:spLocks/>
            </p:cNvSpPr>
            <p:nvPr/>
          </p:nvSpPr>
          <p:spPr bwMode="invGray">
            <a:xfrm>
              <a:off x="9946332" y="1554481"/>
              <a:ext cx="6349" cy="0"/>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a:lstStyle/>
            <a:p>
              <a:pPr>
                <a:defRPr/>
              </a:pPr>
              <a:endParaRPr sz="1350"/>
            </a:p>
          </p:txBody>
        </p:sp>
        <p:sp>
          <p:nvSpPr>
            <p:cNvPr id="49" name="Freeform 56"/>
            <p:cNvSpPr>
              <a:spLocks/>
            </p:cNvSpPr>
            <p:nvPr/>
          </p:nvSpPr>
          <p:spPr bwMode="invGray">
            <a:xfrm>
              <a:off x="10818137" y="1532078"/>
              <a:ext cx="23277"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a:lstStyle/>
            <a:p>
              <a:pPr>
                <a:defRPr/>
              </a:pPr>
              <a:endParaRPr sz="1350"/>
            </a:p>
          </p:txBody>
        </p:sp>
        <p:sp>
          <p:nvSpPr>
            <p:cNvPr id="50" name="Freeform 57"/>
            <p:cNvSpPr>
              <a:spLocks/>
            </p:cNvSpPr>
            <p:nvPr/>
          </p:nvSpPr>
          <p:spPr bwMode="invGray">
            <a:xfrm>
              <a:off x="10837182" y="1528877"/>
              <a:ext cx="19044" cy="1600"/>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a:lstStyle/>
            <a:p>
              <a:pPr>
                <a:defRPr/>
              </a:pPr>
              <a:endParaRPr sz="1350"/>
            </a:p>
          </p:txBody>
        </p:sp>
        <p:sp>
          <p:nvSpPr>
            <p:cNvPr id="51" name="Freeform 58"/>
            <p:cNvSpPr>
              <a:spLocks/>
            </p:cNvSpPr>
            <p:nvPr/>
          </p:nvSpPr>
          <p:spPr bwMode="invGray">
            <a:xfrm>
              <a:off x="10786397" y="1530477"/>
              <a:ext cx="31740" cy="160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52" name="Freeform 59"/>
            <p:cNvSpPr>
              <a:spLocks/>
            </p:cNvSpPr>
            <p:nvPr/>
          </p:nvSpPr>
          <p:spPr bwMode="invGray">
            <a:xfrm>
              <a:off x="4093390" y="1552880"/>
              <a:ext cx="19045" cy="1601"/>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a:lstStyle/>
            <a:p>
              <a:pPr>
                <a:defRPr/>
              </a:pPr>
              <a:endParaRPr sz="1350"/>
            </a:p>
          </p:txBody>
        </p:sp>
        <p:sp>
          <p:nvSpPr>
            <p:cNvPr id="53" name="Freeform 60"/>
            <p:cNvSpPr>
              <a:spLocks/>
            </p:cNvSpPr>
            <p:nvPr/>
          </p:nvSpPr>
          <p:spPr bwMode="invGray">
            <a:xfrm>
              <a:off x="8528592" y="1567282"/>
              <a:ext cx="2117" cy="1600"/>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a:lstStyle/>
            <a:p>
              <a:pPr>
                <a:defRPr/>
              </a:pPr>
              <a:endParaRPr sz="1350"/>
            </a:p>
          </p:txBody>
        </p:sp>
        <p:sp>
          <p:nvSpPr>
            <p:cNvPr id="54" name="Freeform 61"/>
            <p:cNvSpPr>
              <a:spLocks/>
            </p:cNvSpPr>
            <p:nvPr/>
          </p:nvSpPr>
          <p:spPr bwMode="invGray">
            <a:xfrm>
              <a:off x="8460879" y="1556080"/>
              <a:ext cx="67713" cy="14402"/>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a:lstStyle/>
            <a:p>
              <a:pPr>
                <a:defRPr/>
              </a:pPr>
              <a:endParaRPr sz="1350"/>
            </a:p>
          </p:txBody>
        </p:sp>
        <p:sp>
          <p:nvSpPr>
            <p:cNvPr id="55" name="Freeform 62"/>
            <p:cNvSpPr>
              <a:spLocks noEditPoints="1"/>
            </p:cNvSpPr>
            <p:nvPr/>
          </p:nvSpPr>
          <p:spPr bwMode="invGray">
            <a:xfrm>
              <a:off x="1562617" y="1514475"/>
              <a:ext cx="9562345"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a:lstStyle/>
            <a:p>
              <a:pPr>
                <a:defRPr/>
              </a:pPr>
              <a:endParaRPr sz="1350"/>
            </a:p>
          </p:txBody>
        </p:sp>
        <p:sp>
          <p:nvSpPr>
            <p:cNvPr id="56" name="Freeform 63"/>
            <p:cNvSpPr>
              <a:spLocks/>
            </p:cNvSpPr>
            <p:nvPr/>
          </p:nvSpPr>
          <p:spPr bwMode="invGray">
            <a:xfrm>
              <a:off x="7508664" y="1559281"/>
              <a:ext cx="10581" cy="4801"/>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a:lstStyle/>
            <a:p>
              <a:pPr>
                <a:defRPr/>
              </a:pPr>
              <a:endParaRPr sz="1350"/>
            </a:p>
          </p:txBody>
        </p:sp>
        <p:sp>
          <p:nvSpPr>
            <p:cNvPr id="57" name="Freeform 64"/>
            <p:cNvSpPr>
              <a:spLocks/>
            </p:cNvSpPr>
            <p:nvPr/>
          </p:nvSpPr>
          <p:spPr bwMode="invGray">
            <a:xfrm>
              <a:off x="5434954" y="1567282"/>
              <a:ext cx="4232" cy="1600"/>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a:lstStyle/>
            <a:p>
              <a:pPr>
                <a:defRPr/>
              </a:pPr>
              <a:endParaRPr sz="1350"/>
            </a:p>
          </p:txBody>
        </p:sp>
        <p:sp>
          <p:nvSpPr>
            <p:cNvPr id="58" name="Freeform 65"/>
            <p:cNvSpPr>
              <a:spLocks/>
            </p:cNvSpPr>
            <p:nvPr/>
          </p:nvSpPr>
          <p:spPr bwMode="invGray">
            <a:xfrm>
              <a:off x="9673365" y="1567282"/>
              <a:ext cx="25392" cy="3200"/>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a:lstStyle/>
            <a:p>
              <a:pPr>
                <a:defRPr/>
              </a:pPr>
              <a:endParaRPr sz="1350"/>
            </a:p>
          </p:txBody>
        </p:sp>
        <p:sp>
          <p:nvSpPr>
            <p:cNvPr id="59" name="Freeform 66"/>
            <p:cNvSpPr>
              <a:spLocks/>
            </p:cNvSpPr>
            <p:nvPr/>
          </p:nvSpPr>
          <p:spPr bwMode="invGray">
            <a:xfrm>
              <a:off x="10966259" y="1528877"/>
              <a:ext cx="40205" cy="3200"/>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a:lstStyle/>
            <a:p>
              <a:pPr>
                <a:defRPr/>
              </a:pPr>
              <a:endParaRPr sz="1350"/>
            </a:p>
          </p:txBody>
        </p:sp>
        <p:sp>
          <p:nvSpPr>
            <p:cNvPr id="60" name="Freeform 67"/>
            <p:cNvSpPr>
              <a:spLocks/>
            </p:cNvSpPr>
            <p:nvPr/>
          </p:nvSpPr>
          <p:spPr bwMode="invGray">
            <a:xfrm>
              <a:off x="11330217" y="1552880"/>
              <a:ext cx="44437" cy="1601"/>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a:lstStyle/>
            <a:p>
              <a:pPr>
                <a:defRPr/>
              </a:pPr>
              <a:endParaRPr sz="1350"/>
            </a:p>
          </p:txBody>
        </p:sp>
        <p:sp>
          <p:nvSpPr>
            <p:cNvPr id="61" name="Freeform 68"/>
            <p:cNvSpPr>
              <a:spLocks/>
            </p:cNvSpPr>
            <p:nvPr/>
          </p:nvSpPr>
          <p:spPr bwMode="invGray">
            <a:xfrm>
              <a:off x="11042437" y="1540078"/>
              <a:ext cx="61366" cy="6401"/>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a:lstStyle/>
            <a:p>
              <a:pPr>
                <a:defRPr/>
              </a:pPr>
              <a:endParaRPr sz="1350"/>
            </a:p>
          </p:txBody>
        </p:sp>
        <p:sp>
          <p:nvSpPr>
            <p:cNvPr id="62" name="Freeform 69"/>
            <p:cNvSpPr>
              <a:spLocks/>
            </p:cNvSpPr>
            <p:nvPr/>
          </p:nvSpPr>
          <p:spPr bwMode="invGray">
            <a:xfrm>
              <a:off x="11105917" y="1543279"/>
              <a:ext cx="29624" cy="0"/>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a:lstStyle/>
            <a:p>
              <a:pPr>
                <a:defRPr/>
              </a:pPr>
              <a:endParaRPr sz="1350"/>
            </a:p>
          </p:txBody>
        </p:sp>
        <p:sp>
          <p:nvSpPr>
            <p:cNvPr id="63" name="Freeform 70"/>
            <p:cNvSpPr>
              <a:spLocks/>
            </p:cNvSpPr>
            <p:nvPr/>
          </p:nvSpPr>
          <p:spPr bwMode="invGray">
            <a:xfrm>
              <a:off x="10678479" y="1525677"/>
              <a:ext cx="103686" cy="9601"/>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a:lstStyle/>
            <a:p>
              <a:pPr>
                <a:defRPr/>
              </a:pPr>
              <a:endParaRPr sz="1350"/>
            </a:p>
          </p:txBody>
        </p:sp>
        <p:sp>
          <p:nvSpPr>
            <p:cNvPr id="64" name="Freeform 71"/>
            <p:cNvSpPr>
              <a:spLocks/>
            </p:cNvSpPr>
            <p:nvPr/>
          </p:nvSpPr>
          <p:spPr bwMode="invGray">
            <a:xfrm>
              <a:off x="11040321" y="1549679"/>
              <a:ext cx="25392" cy="4801"/>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a:lstStyle/>
            <a:p>
              <a:pPr>
                <a:defRPr/>
              </a:pPr>
              <a:endParaRPr sz="1350"/>
            </a:p>
          </p:txBody>
        </p:sp>
        <p:sp>
          <p:nvSpPr>
            <p:cNvPr id="65" name="Freeform 72"/>
            <p:cNvSpPr>
              <a:spLocks/>
            </p:cNvSpPr>
            <p:nvPr/>
          </p:nvSpPr>
          <p:spPr bwMode="invGray">
            <a:xfrm>
              <a:off x="10841414" y="1549679"/>
              <a:ext cx="59249" cy="1601"/>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a:lstStyle/>
            <a:p>
              <a:pPr>
                <a:defRPr/>
              </a:pPr>
              <a:endParaRPr sz="1350"/>
            </a:p>
          </p:txBody>
        </p:sp>
        <p:sp>
          <p:nvSpPr>
            <p:cNvPr id="66" name="Freeform 73"/>
            <p:cNvSpPr>
              <a:spLocks/>
            </p:cNvSpPr>
            <p:nvPr/>
          </p:nvSpPr>
          <p:spPr bwMode="invGray">
            <a:xfrm>
              <a:off x="10900663" y="1549679"/>
              <a:ext cx="35972" cy="160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a:lstStyle/>
            <a:p>
              <a:pPr>
                <a:defRPr/>
              </a:pPr>
              <a:endParaRPr sz="1350"/>
            </a:p>
          </p:txBody>
        </p:sp>
        <p:sp>
          <p:nvSpPr>
            <p:cNvPr id="67" name="Freeform 74"/>
            <p:cNvSpPr>
              <a:spLocks/>
            </p:cNvSpPr>
            <p:nvPr/>
          </p:nvSpPr>
          <p:spPr bwMode="invGray">
            <a:xfrm>
              <a:off x="10957795" y="1554481"/>
              <a:ext cx="46553"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a:lstStyle/>
            <a:p>
              <a:pPr>
                <a:defRPr/>
              </a:pPr>
              <a:endParaRPr sz="1350"/>
            </a:p>
          </p:txBody>
        </p:sp>
        <p:sp>
          <p:nvSpPr>
            <p:cNvPr id="68" name="Freeform 75"/>
            <p:cNvSpPr>
              <a:spLocks/>
            </p:cNvSpPr>
            <p:nvPr/>
          </p:nvSpPr>
          <p:spPr bwMode="invGray">
            <a:xfrm>
              <a:off x="10303942" y="1549679"/>
              <a:ext cx="63481" cy="3200"/>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a:lstStyle/>
            <a:p>
              <a:pPr>
                <a:defRPr/>
              </a:pPr>
              <a:endParaRPr sz="1350"/>
            </a:p>
          </p:txBody>
        </p:sp>
        <p:sp>
          <p:nvSpPr>
            <p:cNvPr id="69" name="Freeform 76"/>
            <p:cNvSpPr>
              <a:spLocks/>
            </p:cNvSpPr>
            <p:nvPr/>
          </p:nvSpPr>
          <p:spPr bwMode="invGray">
            <a:xfrm>
              <a:off x="10483804" y="1557681"/>
              <a:ext cx="23277" cy="6401"/>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a:lstStyle/>
            <a:p>
              <a:pPr>
                <a:defRPr/>
              </a:pPr>
              <a:endParaRPr sz="1350"/>
            </a:p>
          </p:txBody>
        </p:sp>
        <p:sp>
          <p:nvSpPr>
            <p:cNvPr id="70" name="Freeform 77"/>
            <p:cNvSpPr>
              <a:spLocks/>
            </p:cNvSpPr>
            <p:nvPr/>
          </p:nvSpPr>
          <p:spPr bwMode="invGray">
            <a:xfrm>
              <a:off x="10291246" y="1564082"/>
              <a:ext cx="118498" cy="1600"/>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a:lstStyle/>
            <a:p>
              <a:pPr>
                <a:defRPr/>
              </a:pPr>
              <a:endParaRPr sz="1350"/>
            </a:p>
          </p:txBody>
        </p:sp>
        <p:sp>
          <p:nvSpPr>
            <p:cNvPr id="71" name="Freeform 78"/>
            <p:cNvSpPr>
              <a:spLocks/>
            </p:cNvSpPr>
            <p:nvPr/>
          </p:nvSpPr>
          <p:spPr bwMode="invGray">
            <a:xfrm>
              <a:off x="9622580" y="1546479"/>
              <a:ext cx="10579" cy="8002"/>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a:lstStyle/>
            <a:p>
              <a:pPr>
                <a:defRPr/>
              </a:pPr>
              <a:endParaRPr sz="1350"/>
            </a:p>
          </p:txBody>
        </p:sp>
        <p:sp>
          <p:nvSpPr>
            <p:cNvPr id="72" name="Freeform 79"/>
            <p:cNvSpPr>
              <a:spLocks/>
            </p:cNvSpPr>
            <p:nvPr/>
          </p:nvSpPr>
          <p:spPr bwMode="invGray">
            <a:xfrm>
              <a:off x="8951798" y="1568882"/>
              <a:ext cx="97337" cy="8002"/>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a:lstStyle/>
            <a:p>
              <a:pPr>
                <a:defRPr/>
              </a:pPr>
              <a:endParaRPr sz="1350"/>
            </a:p>
          </p:txBody>
        </p:sp>
        <p:sp>
          <p:nvSpPr>
            <p:cNvPr id="73" name="Freeform 80"/>
            <p:cNvSpPr>
              <a:spLocks/>
            </p:cNvSpPr>
            <p:nvPr/>
          </p:nvSpPr>
          <p:spPr bwMode="invGray">
            <a:xfrm>
              <a:off x="9006815" y="1565681"/>
              <a:ext cx="16928" cy="3200"/>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a:lstStyle/>
            <a:p>
              <a:pPr>
                <a:defRPr/>
              </a:pPr>
              <a:endParaRPr sz="1350"/>
            </a:p>
          </p:txBody>
        </p:sp>
        <p:sp>
          <p:nvSpPr>
            <p:cNvPr id="74" name="Freeform 81"/>
            <p:cNvSpPr>
              <a:spLocks/>
            </p:cNvSpPr>
            <p:nvPr/>
          </p:nvSpPr>
          <p:spPr bwMode="invGray">
            <a:xfrm>
              <a:off x="1588009" y="1517675"/>
              <a:ext cx="38089" cy="3200"/>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a:lstStyle/>
            <a:p>
              <a:pPr>
                <a:defRPr/>
              </a:pPr>
              <a:endParaRPr sz="1350"/>
            </a:p>
          </p:txBody>
        </p:sp>
        <p:sp>
          <p:nvSpPr>
            <p:cNvPr id="75" name="Freeform 82"/>
            <p:cNvSpPr>
              <a:spLocks/>
            </p:cNvSpPr>
            <p:nvPr/>
          </p:nvSpPr>
          <p:spPr bwMode="invGray">
            <a:xfrm>
              <a:off x="1522413" y="1519276"/>
              <a:ext cx="29624" cy="4800"/>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a:lstStyle/>
            <a:p>
              <a:pPr>
                <a:defRPr/>
              </a:pPr>
              <a:endParaRPr sz="1350"/>
            </a:p>
          </p:txBody>
        </p:sp>
        <p:sp>
          <p:nvSpPr>
            <p:cNvPr id="76" name="Freeform 83"/>
            <p:cNvSpPr>
              <a:spLocks/>
            </p:cNvSpPr>
            <p:nvPr/>
          </p:nvSpPr>
          <p:spPr bwMode="invGray">
            <a:xfrm>
              <a:off x="6649556" y="1573683"/>
              <a:ext cx="33856" cy="3200"/>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a:lstStyle/>
            <a:p>
              <a:pPr>
                <a:defRPr/>
              </a:pPr>
              <a:endParaRPr sz="1350"/>
            </a:p>
          </p:txBody>
        </p:sp>
        <p:sp>
          <p:nvSpPr>
            <p:cNvPr id="77" name="Freeform 84"/>
            <p:cNvSpPr>
              <a:spLocks/>
            </p:cNvSpPr>
            <p:nvPr/>
          </p:nvSpPr>
          <p:spPr bwMode="invGray">
            <a:xfrm>
              <a:off x="6162869" y="1565681"/>
              <a:ext cx="14813" cy="4801"/>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a:lstStyle/>
            <a:p>
              <a:pPr>
                <a:defRPr/>
              </a:pPr>
              <a:endParaRPr sz="1350"/>
            </a:p>
          </p:txBody>
        </p:sp>
        <p:sp>
          <p:nvSpPr>
            <p:cNvPr id="78" name="Freeform 85"/>
            <p:cNvSpPr>
              <a:spLocks/>
            </p:cNvSpPr>
            <p:nvPr/>
          </p:nvSpPr>
          <p:spPr bwMode="invGray">
            <a:xfrm>
              <a:off x="5739662" y="1570483"/>
              <a:ext cx="59249" cy="6401"/>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a:lstStyle/>
            <a:p>
              <a:pPr>
                <a:defRPr/>
              </a:pPr>
              <a:endParaRPr sz="1350"/>
            </a:p>
          </p:txBody>
        </p:sp>
      </p:grpSp>
      <p:sp>
        <p:nvSpPr>
          <p:cNvPr id="2" name="Title 1"/>
          <p:cNvSpPr>
            <a:spLocks noGrp="1"/>
          </p:cNvSpPr>
          <p:nvPr>
            <p:ph type="title"/>
          </p:nvPr>
        </p:nvSpPr>
        <p:spPr>
          <a:xfrm>
            <a:off x="1522811" y="274638"/>
            <a:ext cx="9146380" cy="1020762"/>
          </a:xfrm>
        </p:spPr>
        <p:txBody>
          <a:bodyPr/>
          <a:lstStyle/>
          <a:p>
            <a:r>
              <a:rPr lang="en-US" smtClean="0"/>
              <a:t>Click to edit Master title style</a:t>
            </a:r>
            <a:endParaRPr/>
          </a:p>
        </p:txBody>
      </p:sp>
      <p:sp>
        <p:nvSpPr>
          <p:cNvPr id="3" name="Content Placeholder 2"/>
          <p:cNvSpPr>
            <a:spLocks noGrp="1"/>
          </p:cNvSpPr>
          <p:nvPr>
            <p:ph idx="1"/>
          </p:nvPr>
        </p:nvSpPr>
        <p:spPr/>
        <p:txBody>
          <a:bodyPr/>
          <a:lstStyle>
            <a:lvl2pPr marL="411480">
              <a:defRPr/>
            </a:lvl2pPr>
            <a:lvl3pPr marL="582930">
              <a:defRPr/>
            </a:lvl3pPr>
            <a:lvl4pPr marL="754380">
              <a:defRPr/>
            </a:lvl4pPr>
            <a:lvl5pPr marL="925830">
              <a:defRPr/>
            </a:lvl5pPr>
            <a:lvl6pPr marL="1097280">
              <a:defRPr baseline="0"/>
            </a:lvl6pPr>
            <a:lvl7pPr marL="1268730">
              <a:defRPr baseline="0"/>
            </a:lvl7pPr>
            <a:lvl8pPr marL="1440180">
              <a:defRPr baseline="0"/>
            </a:lvl8pPr>
            <a:lvl9pPr marL="1611630">
              <a:defRPr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9" name="Footer Placeholder 4"/>
          <p:cNvSpPr>
            <a:spLocks noGrp="1"/>
          </p:cNvSpPr>
          <p:nvPr>
            <p:ph type="ftr" sz="quarter" idx="10"/>
          </p:nvPr>
        </p:nvSpPr>
        <p:spPr/>
        <p:txBody>
          <a:bodyPr/>
          <a:lstStyle>
            <a:lvl1pPr>
              <a:defRPr/>
            </a:lvl1pPr>
          </a:lstStyle>
          <a:p>
            <a:endParaRPr lang="en-US"/>
          </a:p>
        </p:txBody>
      </p:sp>
      <p:sp>
        <p:nvSpPr>
          <p:cNvPr id="80" name="Date Placeholder 3"/>
          <p:cNvSpPr>
            <a:spLocks noGrp="1"/>
          </p:cNvSpPr>
          <p:nvPr>
            <p:ph type="dt" sz="half" idx="11"/>
          </p:nvPr>
        </p:nvSpPr>
        <p:spPr/>
        <p:txBody>
          <a:bodyPr/>
          <a:lstStyle>
            <a:lvl1pPr>
              <a:defRPr/>
            </a:lvl1pPr>
          </a:lstStyle>
          <a:p>
            <a:fld id="{1D8BD707-D9CF-40AE-B4C6-C98DA3205C09}" type="datetimeFigureOut">
              <a:rPr lang="en-US" smtClean="0"/>
              <a:pPr/>
              <a:t>2/12/2024</a:t>
            </a:fld>
            <a:endParaRPr lang="en-US"/>
          </a:p>
        </p:txBody>
      </p:sp>
      <p:sp>
        <p:nvSpPr>
          <p:cNvPr id="81" name="Slide Number Placeholder 5"/>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3615698426"/>
      </p:ext>
    </p:extLst>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4" name="line" descr="Line graphic"/>
          <p:cNvGrpSpPr/>
          <p:nvPr/>
        </p:nvGrpSpPr>
        <p:grpSpPr bwMode="invGray">
          <a:xfrm>
            <a:off x="1585309" y="4724400"/>
            <a:ext cx="8634184" cy="64008"/>
            <a:chOff x="-4110038" y="2703513"/>
            <a:chExt cx="17394239" cy="160336"/>
          </a:xfrm>
          <a:solidFill>
            <a:schemeClr val="accent1"/>
          </a:solidFill>
        </p:grpSpPr>
        <p:sp>
          <p:nvSpPr>
            <p:cNvPr id="5" name="Freeform 5"/>
            <p:cNvSpPr>
              <a:spLocks/>
            </p:cNvSpPr>
            <p:nvPr/>
          </p:nvSpPr>
          <p:spPr bwMode="invGray">
            <a:xfrm>
              <a:off x="12815888" y="2768600"/>
              <a:ext cx="468313" cy="19050"/>
            </a:xfrm>
            <a:custGeom>
              <a:avLst/>
              <a:gdLst>
                <a:gd name="T0" fmla="*/ 21 w 244"/>
                <a:gd name="T1" fmla="*/ 5 h 8"/>
                <a:gd name="T2" fmla="*/ 21 w 244"/>
                <a:gd name="T3" fmla="*/ 5 h 8"/>
                <a:gd name="T4" fmla="*/ 52 w 244"/>
                <a:gd name="T5" fmla="*/ 7 h 8"/>
                <a:gd name="T6" fmla="*/ 100 w 244"/>
                <a:gd name="T7" fmla="*/ 5 h 8"/>
                <a:gd name="T8" fmla="*/ 125 w 244"/>
                <a:gd name="T9" fmla="*/ 7 h 8"/>
                <a:gd name="T10" fmla="*/ 202 w 244"/>
                <a:gd name="T11" fmla="*/ 6 h 8"/>
                <a:gd name="T12" fmla="*/ 156 w 244"/>
                <a:gd name="T13" fmla="*/ 5 h 8"/>
                <a:gd name="T14" fmla="*/ 244 w 244"/>
                <a:gd name="T15" fmla="*/ 3 h 8"/>
                <a:gd name="T16" fmla="*/ 161 w 244"/>
                <a:gd name="T17" fmla="*/ 3 h 8"/>
                <a:gd name="T18" fmla="*/ 165 w 244"/>
                <a:gd name="T19" fmla="*/ 2 h 8"/>
                <a:gd name="T20" fmla="*/ 96 w 244"/>
                <a:gd name="T21" fmla="*/ 2 h 8"/>
                <a:gd name="T22" fmla="*/ 111 w 244"/>
                <a:gd name="T23" fmla="*/ 1 h 8"/>
                <a:gd name="T24" fmla="*/ 0 w 244"/>
                <a:gd name="T25" fmla="*/ 5 h 8"/>
                <a:gd name="T26" fmla="*/ 21 w 244"/>
                <a:gd name="T2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4" h="8">
                  <a:moveTo>
                    <a:pt x="21" y="5"/>
                  </a:moveTo>
                  <a:lnTo>
                    <a:pt x="21" y="5"/>
                  </a:lnTo>
                  <a:cubicBezTo>
                    <a:pt x="42" y="5"/>
                    <a:pt x="59" y="7"/>
                    <a:pt x="52" y="7"/>
                  </a:cubicBezTo>
                  <a:cubicBezTo>
                    <a:pt x="94" y="6"/>
                    <a:pt x="94" y="8"/>
                    <a:pt x="100" y="5"/>
                  </a:cubicBezTo>
                  <a:cubicBezTo>
                    <a:pt x="127" y="4"/>
                    <a:pt x="155" y="6"/>
                    <a:pt x="125" y="7"/>
                  </a:cubicBezTo>
                  <a:lnTo>
                    <a:pt x="202" y="6"/>
                  </a:lnTo>
                  <a:lnTo>
                    <a:pt x="156" y="5"/>
                  </a:lnTo>
                  <a:cubicBezTo>
                    <a:pt x="168" y="2"/>
                    <a:pt x="230" y="6"/>
                    <a:pt x="244" y="3"/>
                  </a:cubicBezTo>
                  <a:lnTo>
                    <a:pt x="161" y="3"/>
                  </a:lnTo>
                  <a:lnTo>
                    <a:pt x="165" y="2"/>
                  </a:lnTo>
                  <a:cubicBezTo>
                    <a:pt x="146" y="3"/>
                    <a:pt x="109" y="2"/>
                    <a:pt x="96" y="2"/>
                  </a:cubicBezTo>
                  <a:cubicBezTo>
                    <a:pt x="98" y="1"/>
                    <a:pt x="97" y="1"/>
                    <a:pt x="111" y="1"/>
                  </a:cubicBezTo>
                  <a:cubicBezTo>
                    <a:pt x="10" y="0"/>
                    <a:pt x="84" y="5"/>
                    <a:pt x="0" y="5"/>
                  </a:cubicBezTo>
                  <a:cubicBezTo>
                    <a:pt x="5" y="5"/>
                    <a:pt x="12" y="5"/>
                    <a:pt x="21" y="5"/>
                  </a:cubicBezTo>
                  <a:close/>
                </a:path>
              </a:pathLst>
            </a:custGeom>
            <a:grpFill/>
            <a:ln w="0">
              <a:noFill/>
              <a:prstDash val="solid"/>
              <a:round/>
              <a:headEnd/>
              <a:tailEnd/>
            </a:ln>
          </p:spPr>
          <p:txBody>
            <a:bodyPr/>
            <a:lstStyle/>
            <a:p>
              <a:pPr>
                <a:defRPr/>
              </a:pPr>
              <a:endParaRPr sz="1350"/>
            </a:p>
          </p:txBody>
        </p:sp>
        <p:sp>
          <p:nvSpPr>
            <p:cNvPr id="6" name="Freeform 6"/>
            <p:cNvSpPr>
              <a:spLocks/>
            </p:cNvSpPr>
            <p:nvPr/>
          </p:nvSpPr>
          <p:spPr bwMode="invGray">
            <a:xfrm>
              <a:off x="12380913" y="2755900"/>
              <a:ext cx="461963" cy="26987"/>
            </a:xfrm>
            <a:custGeom>
              <a:avLst/>
              <a:gdLst>
                <a:gd name="T0" fmla="*/ 162 w 241"/>
                <a:gd name="T1" fmla="*/ 4 h 12"/>
                <a:gd name="T2" fmla="*/ 162 w 241"/>
                <a:gd name="T3" fmla="*/ 4 h 12"/>
                <a:gd name="T4" fmla="*/ 127 w 241"/>
                <a:gd name="T5" fmla="*/ 7 h 12"/>
                <a:gd name="T6" fmla="*/ 68 w 241"/>
                <a:gd name="T7" fmla="*/ 6 h 12"/>
                <a:gd name="T8" fmla="*/ 53 w 241"/>
                <a:gd name="T9" fmla="*/ 9 h 12"/>
                <a:gd name="T10" fmla="*/ 79 w 241"/>
                <a:gd name="T11" fmla="*/ 9 h 12"/>
                <a:gd name="T12" fmla="*/ 18 w 241"/>
                <a:gd name="T13" fmla="*/ 11 h 12"/>
                <a:gd name="T14" fmla="*/ 101 w 241"/>
                <a:gd name="T15" fmla="*/ 10 h 12"/>
                <a:gd name="T16" fmla="*/ 195 w 241"/>
                <a:gd name="T17" fmla="*/ 12 h 12"/>
                <a:gd name="T18" fmla="*/ 226 w 241"/>
                <a:gd name="T19" fmla="*/ 11 h 12"/>
                <a:gd name="T20" fmla="*/ 215 w 241"/>
                <a:gd name="T21" fmla="*/ 11 h 12"/>
                <a:gd name="T22" fmla="*/ 213 w 241"/>
                <a:gd name="T23" fmla="*/ 7 h 12"/>
                <a:gd name="T24" fmla="*/ 172 w 241"/>
                <a:gd name="T25" fmla="*/ 7 h 12"/>
                <a:gd name="T26" fmla="*/ 241 w 241"/>
                <a:gd name="T27" fmla="*/ 4 h 12"/>
                <a:gd name="T28" fmla="*/ 123 w 241"/>
                <a:gd name="T29" fmla="*/ 0 h 12"/>
                <a:gd name="T30" fmla="*/ 162 w 241"/>
                <a:gd name="T3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1" h="12">
                  <a:moveTo>
                    <a:pt x="162" y="4"/>
                  </a:moveTo>
                  <a:lnTo>
                    <a:pt x="162" y="4"/>
                  </a:lnTo>
                  <a:lnTo>
                    <a:pt x="127" y="7"/>
                  </a:lnTo>
                  <a:lnTo>
                    <a:pt x="68" y="6"/>
                  </a:lnTo>
                  <a:cubicBezTo>
                    <a:pt x="67" y="7"/>
                    <a:pt x="24" y="8"/>
                    <a:pt x="53" y="9"/>
                  </a:cubicBezTo>
                  <a:cubicBezTo>
                    <a:pt x="59" y="9"/>
                    <a:pt x="70" y="8"/>
                    <a:pt x="79" y="9"/>
                  </a:cubicBezTo>
                  <a:cubicBezTo>
                    <a:pt x="73" y="11"/>
                    <a:pt x="0" y="9"/>
                    <a:pt x="18" y="11"/>
                  </a:cubicBezTo>
                  <a:cubicBezTo>
                    <a:pt x="65" y="11"/>
                    <a:pt x="72" y="12"/>
                    <a:pt x="101" y="10"/>
                  </a:cubicBezTo>
                  <a:cubicBezTo>
                    <a:pt x="144" y="11"/>
                    <a:pt x="175" y="11"/>
                    <a:pt x="195" y="12"/>
                  </a:cubicBezTo>
                  <a:cubicBezTo>
                    <a:pt x="208" y="12"/>
                    <a:pt x="209" y="11"/>
                    <a:pt x="226" y="11"/>
                  </a:cubicBezTo>
                  <a:lnTo>
                    <a:pt x="215" y="11"/>
                  </a:lnTo>
                  <a:lnTo>
                    <a:pt x="213" y="7"/>
                  </a:lnTo>
                  <a:cubicBezTo>
                    <a:pt x="199" y="8"/>
                    <a:pt x="187" y="7"/>
                    <a:pt x="172" y="7"/>
                  </a:cubicBezTo>
                  <a:lnTo>
                    <a:pt x="241" y="4"/>
                  </a:lnTo>
                  <a:cubicBezTo>
                    <a:pt x="219" y="1"/>
                    <a:pt x="151" y="2"/>
                    <a:pt x="123" y="0"/>
                  </a:cubicBezTo>
                  <a:cubicBezTo>
                    <a:pt x="157" y="4"/>
                    <a:pt x="96" y="2"/>
                    <a:pt x="162" y="4"/>
                  </a:cubicBezTo>
                  <a:close/>
                </a:path>
              </a:pathLst>
            </a:custGeom>
            <a:grpFill/>
            <a:ln w="0">
              <a:noFill/>
              <a:prstDash val="solid"/>
              <a:round/>
              <a:headEnd/>
              <a:tailEnd/>
            </a:ln>
          </p:spPr>
          <p:txBody>
            <a:bodyPr/>
            <a:lstStyle/>
            <a:p>
              <a:pPr>
                <a:defRPr/>
              </a:pPr>
              <a:endParaRPr sz="1350"/>
            </a:p>
          </p:txBody>
        </p:sp>
        <p:sp>
          <p:nvSpPr>
            <p:cNvPr id="7" name="Freeform 7"/>
            <p:cNvSpPr>
              <a:spLocks/>
            </p:cNvSpPr>
            <p:nvPr/>
          </p:nvSpPr>
          <p:spPr bwMode="invGray">
            <a:xfrm>
              <a:off x="12814300" y="277971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grpFill/>
            <a:ln w="0">
              <a:noFill/>
              <a:prstDash val="solid"/>
              <a:round/>
              <a:headEnd/>
              <a:tailEnd/>
            </a:ln>
          </p:spPr>
          <p:txBody>
            <a:bodyPr/>
            <a:lstStyle/>
            <a:p>
              <a:pPr>
                <a:defRPr/>
              </a:pPr>
              <a:endParaRPr sz="1350"/>
            </a:p>
          </p:txBody>
        </p:sp>
        <p:sp>
          <p:nvSpPr>
            <p:cNvPr id="8" name="Freeform 8"/>
            <p:cNvSpPr>
              <a:spLocks/>
            </p:cNvSpPr>
            <p:nvPr/>
          </p:nvSpPr>
          <p:spPr bwMode="invGray">
            <a:xfrm>
              <a:off x="2738437" y="2795588"/>
              <a:ext cx="425450" cy="15875"/>
            </a:xfrm>
            <a:custGeom>
              <a:avLst/>
              <a:gdLst>
                <a:gd name="T0" fmla="*/ 77 w 222"/>
                <a:gd name="T1" fmla="*/ 5 h 7"/>
                <a:gd name="T2" fmla="*/ 77 w 222"/>
                <a:gd name="T3" fmla="*/ 5 h 7"/>
                <a:gd name="T4" fmla="*/ 56 w 222"/>
                <a:gd name="T5" fmla="*/ 6 h 7"/>
                <a:gd name="T6" fmla="*/ 222 w 222"/>
                <a:gd name="T7" fmla="*/ 5 h 7"/>
                <a:gd name="T8" fmla="*/ 200 w 222"/>
                <a:gd name="T9" fmla="*/ 3 h 7"/>
                <a:gd name="T10" fmla="*/ 137 w 222"/>
                <a:gd name="T11" fmla="*/ 4 h 7"/>
                <a:gd name="T12" fmla="*/ 149 w 222"/>
                <a:gd name="T13" fmla="*/ 3 h 7"/>
                <a:gd name="T14" fmla="*/ 109 w 222"/>
                <a:gd name="T15" fmla="*/ 0 h 7"/>
                <a:gd name="T16" fmla="*/ 106 w 222"/>
                <a:gd name="T17" fmla="*/ 0 h 7"/>
                <a:gd name="T18" fmla="*/ 0 w 222"/>
                <a:gd name="T19" fmla="*/ 7 h 7"/>
                <a:gd name="T20" fmla="*/ 77 w 222"/>
                <a:gd name="T21"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2" h="7">
                  <a:moveTo>
                    <a:pt x="77" y="5"/>
                  </a:moveTo>
                  <a:lnTo>
                    <a:pt x="77" y="5"/>
                  </a:lnTo>
                  <a:cubicBezTo>
                    <a:pt x="62" y="5"/>
                    <a:pt x="58" y="5"/>
                    <a:pt x="56" y="6"/>
                  </a:cubicBezTo>
                  <a:lnTo>
                    <a:pt x="222" y="5"/>
                  </a:lnTo>
                  <a:cubicBezTo>
                    <a:pt x="216" y="5"/>
                    <a:pt x="169" y="4"/>
                    <a:pt x="200" y="3"/>
                  </a:cubicBezTo>
                  <a:cubicBezTo>
                    <a:pt x="186" y="2"/>
                    <a:pt x="143" y="3"/>
                    <a:pt x="137" y="4"/>
                  </a:cubicBezTo>
                  <a:lnTo>
                    <a:pt x="149" y="3"/>
                  </a:lnTo>
                  <a:cubicBezTo>
                    <a:pt x="110" y="5"/>
                    <a:pt x="84" y="1"/>
                    <a:pt x="109" y="0"/>
                  </a:cubicBezTo>
                  <a:lnTo>
                    <a:pt x="106" y="0"/>
                  </a:lnTo>
                  <a:lnTo>
                    <a:pt x="0" y="7"/>
                  </a:lnTo>
                  <a:cubicBezTo>
                    <a:pt x="39" y="7"/>
                    <a:pt x="30" y="5"/>
                    <a:pt x="77" y="5"/>
                  </a:cubicBezTo>
                  <a:close/>
                </a:path>
              </a:pathLst>
            </a:custGeom>
            <a:grpFill/>
            <a:ln w="0">
              <a:noFill/>
              <a:prstDash val="solid"/>
              <a:round/>
              <a:headEnd/>
              <a:tailEnd/>
            </a:ln>
          </p:spPr>
          <p:txBody>
            <a:bodyPr/>
            <a:lstStyle/>
            <a:p>
              <a:pPr>
                <a:defRPr/>
              </a:pPr>
              <a:endParaRPr sz="1350"/>
            </a:p>
          </p:txBody>
        </p:sp>
        <p:sp>
          <p:nvSpPr>
            <p:cNvPr id="9" name="Freeform 9"/>
            <p:cNvSpPr>
              <a:spLocks/>
            </p:cNvSpPr>
            <p:nvPr/>
          </p:nvSpPr>
          <p:spPr bwMode="invGray">
            <a:xfrm>
              <a:off x="-3646488" y="2800350"/>
              <a:ext cx="46038" cy="3175"/>
            </a:xfrm>
            <a:custGeom>
              <a:avLst/>
              <a:gdLst>
                <a:gd name="T0" fmla="*/ 0 w 24"/>
                <a:gd name="T1" fmla="*/ 1 h 1"/>
                <a:gd name="T2" fmla="*/ 0 w 24"/>
                <a:gd name="T3" fmla="*/ 1 h 1"/>
                <a:gd name="T4" fmla="*/ 21 w 24"/>
                <a:gd name="T5" fmla="*/ 0 h 1"/>
                <a:gd name="T6" fmla="*/ 0 w 24"/>
                <a:gd name="T7" fmla="*/ 1 h 1"/>
              </a:gdLst>
              <a:ahLst/>
              <a:cxnLst>
                <a:cxn ang="0">
                  <a:pos x="T0" y="T1"/>
                </a:cxn>
                <a:cxn ang="0">
                  <a:pos x="T2" y="T3"/>
                </a:cxn>
                <a:cxn ang="0">
                  <a:pos x="T4" y="T5"/>
                </a:cxn>
                <a:cxn ang="0">
                  <a:pos x="T6" y="T7"/>
                </a:cxn>
              </a:cxnLst>
              <a:rect l="0" t="0" r="r" b="b"/>
              <a:pathLst>
                <a:path w="24" h="1">
                  <a:moveTo>
                    <a:pt x="0" y="1"/>
                  </a:moveTo>
                  <a:lnTo>
                    <a:pt x="0" y="1"/>
                  </a:lnTo>
                  <a:cubicBezTo>
                    <a:pt x="21" y="0"/>
                    <a:pt x="24" y="0"/>
                    <a:pt x="21" y="0"/>
                  </a:cubicBezTo>
                  <a:lnTo>
                    <a:pt x="0" y="1"/>
                  </a:lnTo>
                  <a:close/>
                </a:path>
              </a:pathLst>
            </a:custGeom>
            <a:grpFill/>
            <a:ln w="0">
              <a:noFill/>
              <a:prstDash val="solid"/>
              <a:round/>
              <a:headEnd/>
              <a:tailEnd/>
            </a:ln>
          </p:spPr>
          <p:txBody>
            <a:bodyPr/>
            <a:lstStyle/>
            <a:p>
              <a:pPr>
                <a:defRPr/>
              </a:pPr>
              <a:endParaRPr sz="1350"/>
            </a:p>
          </p:txBody>
        </p:sp>
        <p:sp>
          <p:nvSpPr>
            <p:cNvPr id="10" name="Freeform 10"/>
            <p:cNvSpPr>
              <a:spLocks/>
            </p:cNvSpPr>
            <p:nvPr/>
          </p:nvSpPr>
          <p:spPr bwMode="invGray">
            <a:xfrm>
              <a:off x="2627312" y="2816225"/>
              <a:ext cx="63500" cy="4762"/>
            </a:xfrm>
            <a:custGeom>
              <a:avLst/>
              <a:gdLst>
                <a:gd name="T0" fmla="*/ 33 w 33"/>
                <a:gd name="T1" fmla="*/ 0 h 2"/>
                <a:gd name="T2" fmla="*/ 33 w 33"/>
                <a:gd name="T3" fmla="*/ 0 h 2"/>
                <a:gd name="T4" fmla="*/ 0 w 33"/>
                <a:gd name="T5" fmla="*/ 2 h 2"/>
                <a:gd name="T6" fmla="*/ 33 w 33"/>
                <a:gd name="T7" fmla="*/ 0 h 2"/>
              </a:gdLst>
              <a:ahLst/>
              <a:cxnLst>
                <a:cxn ang="0">
                  <a:pos x="T0" y="T1"/>
                </a:cxn>
                <a:cxn ang="0">
                  <a:pos x="T2" y="T3"/>
                </a:cxn>
                <a:cxn ang="0">
                  <a:pos x="T4" y="T5"/>
                </a:cxn>
                <a:cxn ang="0">
                  <a:pos x="T6" y="T7"/>
                </a:cxn>
              </a:cxnLst>
              <a:rect l="0" t="0" r="r" b="b"/>
              <a:pathLst>
                <a:path w="33" h="2">
                  <a:moveTo>
                    <a:pt x="33" y="0"/>
                  </a:moveTo>
                  <a:lnTo>
                    <a:pt x="33" y="0"/>
                  </a:lnTo>
                  <a:lnTo>
                    <a:pt x="0" y="2"/>
                  </a:lnTo>
                  <a:cubicBezTo>
                    <a:pt x="14" y="1"/>
                    <a:pt x="25" y="1"/>
                    <a:pt x="33" y="0"/>
                  </a:cubicBezTo>
                  <a:close/>
                </a:path>
              </a:pathLst>
            </a:custGeom>
            <a:grpFill/>
            <a:ln w="0">
              <a:noFill/>
              <a:prstDash val="solid"/>
              <a:round/>
              <a:headEnd/>
              <a:tailEnd/>
            </a:ln>
          </p:spPr>
          <p:txBody>
            <a:bodyPr/>
            <a:lstStyle/>
            <a:p>
              <a:pPr>
                <a:defRPr/>
              </a:pPr>
              <a:endParaRPr sz="1350"/>
            </a:p>
          </p:txBody>
        </p:sp>
        <p:sp>
          <p:nvSpPr>
            <p:cNvPr id="11" name="Freeform 11"/>
            <p:cNvSpPr>
              <a:spLocks/>
            </p:cNvSpPr>
            <p:nvPr/>
          </p:nvSpPr>
          <p:spPr bwMode="invGray">
            <a:xfrm>
              <a:off x="3103562" y="2741613"/>
              <a:ext cx="28575" cy="3175"/>
            </a:xfrm>
            <a:custGeom>
              <a:avLst/>
              <a:gdLst>
                <a:gd name="T0" fmla="*/ 15 w 15"/>
                <a:gd name="T1" fmla="*/ 0 h 1"/>
                <a:gd name="T2" fmla="*/ 15 w 15"/>
                <a:gd name="T3" fmla="*/ 0 h 1"/>
                <a:gd name="T4" fmla="*/ 15 w 15"/>
                <a:gd name="T5" fmla="*/ 0 h 1"/>
                <a:gd name="T6" fmla="*/ 0 w 15"/>
                <a:gd name="T7" fmla="*/ 1 h 1"/>
                <a:gd name="T8" fmla="*/ 0 w 15"/>
                <a:gd name="T9" fmla="*/ 1 h 1"/>
                <a:gd name="T10" fmla="*/ 15 w 15"/>
                <a:gd name="T11" fmla="*/ 0 h 1"/>
              </a:gdLst>
              <a:ahLst/>
              <a:cxnLst>
                <a:cxn ang="0">
                  <a:pos x="T0" y="T1"/>
                </a:cxn>
                <a:cxn ang="0">
                  <a:pos x="T2" y="T3"/>
                </a:cxn>
                <a:cxn ang="0">
                  <a:pos x="T4" y="T5"/>
                </a:cxn>
                <a:cxn ang="0">
                  <a:pos x="T6" y="T7"/>
                </a:cxn>
                <a:cxn ang="0">
                  <a:pos x="T8" y="T9"/>
                </a:cxn>
                <a:cxn ang="0">
                  <a:pos x="T10" y="T11"/>
                </a:cxn>
              </a:cxnLst>
              <a:rect l="0" t="0" r="r" b="b"/>
              <a:pathLst>
                <a:path w="15" h="1">
                  <a:moveTo>
                    <a:pt x="15" y="0"/>
                  </a:moveTo>
                  <a:lnTo>
                    <a:pt x="15" y="0"/>
                  </a:lnTo>
                  <a:cubicBezTo>
                    <a:pt x="15" y="0"/>
                    <a:pt x="15" y="0"/>
                    <a:pt x="15" y="0"/>
                  </a:cubicBezTo>
                  <a:lnTo>
                    <a:pt x="0" y="1"/>
                  </a:lnTo>
                  <a:lnTo>
                    <a:pt x="0" y="1"/>
                  </a:lnTo>
                  <a:lnTo>
                    <a:pt x="15" y="0"/>
                  </a:lnTo>
                  <a:close/>
                </a:path>
              </a:pathLst>
            </a:custGeom>
            <a:grpFill/>
            <a:ln w="0">
              <a:noFill/>
              <a:prstDash val="solid"/>
              <a:round/>
              <a:headEnd/>
              <a:tailEnd/>
            </a:ln>
          </p:spPr>
          <p:txBody>
            <a:bodyPr/>
            <a:lstStyle/>
            <a:p>
              <a:pPr>
                <a:defRPr/>
              </a:pPr>
              <a:endParaRPr sz="1350"/>
            </a:p>
          </p:txBody>
        </p:sp>
        <p:sp>
          <p:nvSpPr>
            <p:cNvPr id="12" name="Freeform 12"/>
            <p:cNvSpPr>
              <a:spLocks/>
            </p:cNvSpPr>
            <p:nvPr/>
          </p:nvSpPr>
          <p:spPr bwMode="invGray">
            <a:xfrm>
              <a:off x="1227137" y="2836863"/>
              <a:ext cx="20638" cy="0"/>
            </a:xfrm>
            <a:custGeom>
              <a:avLst/>
              <a:gdLst>
                <a:gd name="T0" fmla="*/ 11 w 11"/>
                <a:gd name="T1" fmla="*/ 11 w 11"/>
                <a:gd name="T2" fmla="*/ 0 w 11"/>
                <a:gd name="T3" fmla="*/ 11 w 11"/>
              </a:gdLst>
              <a:ahLst/>
              <a:cxnLst>
                <a:cxn ang="0">
                  <a:pos x="T0" y="0"/>
                </a:cxn>
                <a:cxn ang="0">
                  <a:pos x="T1" y="0"/>
                </a:cxn>
                <a:cxn ang="0">
                  <a:pos x="T2" y="0"/>
                </a:cxn>
                <a:cxn ang="0">
                  <a:pos x="T3" y="0"/>
                </a:cxn>
              </a:cxnLst>
              <a:rect l="0" t="0" r="r" b="b"/>
              <a:pathLst>
                <a:path w="11">
                  <a:moveTo>
                    <a:pt x="11" y="0"/>
                  </a:moveTo>
                  <a:lnTo>
                    <a:pt x="11" y="0"/>
                  </a:lnTo>
                  <a:lnTo>
                    <a:pt x="0" y="0"/>
                  </a:lnTo>
                  <a:lnTo>
                    <a:pt x="11" y="0"/>
                  </a:lnTo>
                  <a:close/>
                </a:path>
              </a:pathLst>
            </a:custGeom>
            <a:grpFill/>
            <a:ln w="0">
              <a:noFill/>
              <a:prstDash val="solid"/>
              <a:round/>
              <a:headEnd/>
              <a:tailEnd/>
            </a:ln>
          </p:spPr>
          <p:txBody>
            <a:bodyPr/>
            <a:lstStyle/>
            <a:p>
              <a:pPr>
                <a:defRPr/>
              </a:pPr>
              <a:endParaRPr sz="1350"/>
            </a:p>
          </p:txBody>
        </p:sp>
        <p:sp>
          <p:nvSpPr>
            <p:cNvPr id="13" name="Freeform 13"/>
            <p:cNvSpPr>
              <a:spLocks/>
            </p:cNvSpPr>
            <p:nvPr/>
          </p:nvSpPr>
          <p:spPr bwMode="invGray">
            <a:xfrm>
              <a:off x="3660775" y="2713038"/>
              <a:ext cx="331788" cy="20637"/>
            </a:xfrm>
            <a:custGeom>
              <a:avLst/>
              <a:gdLst>
                <a:gd name="T0" fmla="*/ 173 w 173"/>
                <a:gd name="T1" fmla="*/ 0 h 9"/>
                <a:gd name="T2" fmla="*/ 173 w 173"/>
                <a:gd name="T3" fmla="*/ 0 h 9"/>
                <a:gd name="T4" fmla="*/ 99 w 173"/>
                <a:gd name="T5" fmla="*/ 2 h 9"/>
                <a:gd name="T6" fmla="*/ 89 w 173"/>
                <a:gd name="T7" fmla="*/ 1 h 9"/>
                <a:gd name="T8" fmla="*/ 64 w 173"/>
                <a:gd name="T9" fmla="*/ 2 h 9"/>
                <a:gd name="T10" fmla="*/ 79 w 173"/>
                <a:gd name="T11" fmla="*/ 2 h 9"/>
                <a:gd name="T12" fmla="*/ 0 w 173"/>
                <a:gd name="T13" fmla="*/ 8 h 9"/>
                <a:gd name="T14" fmla="*/ 78 w 173"/>
                <a:gd name="T15" fmla="*/ 7 h 9"/>
                <a:gd name="T16" fmla="*/ 98 w 173"/>
                <a:gd name="T17" fmla="*/ 6 h 9"/>
                <a:gd name="T18" fmla="*/ 159 w 173"/>
                <a:gd name="T19" fmla="*/ 2 h 9"/>
                <a:gd name="T20" fmla="*/ 173 w 173"/>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3" h="9">
                  <a:moveTo>
                    <a:pt x="173" y="0"/>
                  </a:moveTo>
                  <a:lnTo>
                    <a:pt x="173" y="0"/>
                  </a:lnTo>
                  <a:lnTo>
                    <a:pt x="99" y="2"/>
                  </a:lnTo>
                  <a:cubicBezTo>
                    <a:pt x="109" y="2"/>
                    <a:pt x="74" y="2"/>
                    <a:pt x="89" y="1"/>
                  </a:cubicBezTo>
                  <a:cubicBezTo>
                    <a:pt x="84" y="1"/>
                    <a:pt x="57" y="1"/>
                    <a:pt x="64" y="2"/>
                  </a:cubicBezTo>
                  <a:lnTo>
                    <a:pt x="79" y="2"/>
                  </a:lnTo>
                  <a:cubicBezTo>
                    <a:pt x="41" y="5"/>
                    <a:pt x="64" y="6"/>
                    <a:pt x="0" y="8"/>
                  </a:cubicBezTo>
                  <a:cubicBezTo>
                    <a:pt x="40" y="9"/>
                    <a:pt x="57" y="8"/>
                    <a:pt x="78" y="7"/>
                  </a:cubicBezTo>
                  <a:lnTo>
                    <a:pt x="98" y="6"/>
                  </a:lnTo>
                  <a:lnTo>
                    <a:pt x="159" y="2"/>
                  </a:lnTo>
                  <a:lnTo>
                    <a:pt x="173" y="0"/>
                  </a:lnTo>
                  <a:close/>
                </a:path>
              </a:pathLst>
            </a:custGeom>
            <a:grpFill/>
            <a:ln w="0">
              <a:noFill/>
              <a:prstDash val="solid"/>
              <a:round/>
              <a:headEnd/>
              <a:tailEnd/>
            </a:ln>
          </p:spPr>
          <p:txBody>
            <a:bodyPr/>
            <a:lstStyle/>
            <a:p>
              <a:pPr>
                <a:defRPr/>
              </a:pPr>
              <a:endParaRPr sz="1350"/>
            </a:p>
          </p:txBody>
        </p:sp>
        <p:sp>
          <p:nvSpPr>
            <p:cNvPr id="14" name="Freeform 14"/>
            <p:cNvSpPr>
              <a:spLocks/>
            </p:cNvSpPr>
            <p:nvPr/>
          </p:nvSpPr>
          <p:spPr bwMode="invGray">
            <a:xfrm>
              <a:off x="-1674813" y="2768600"/>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cubicBezTo>
                    <a:pt x="0" y="0"/>
                    <a:pt x="0" y="0"/>
                    <a:pt x="0" y="0"/>
                  </a:cubicBezTo>
                  <a:close/>
                </a:path>
              </a:pathLst>
            </a:custGeom>
            <a:grpFill/>
            <a:ln w="0">
              <a:noFill/>
              <a:prstDash val="solid"/>
              <a:round/>
              <a:headEnd/>
              <a:tailEnd/>
            </a:ln>
          </p:spPr>
          <p:txBody>
            <a:bodyPr/>
            <a:lstStyle/>
            <a:p>
              <a:pPr>
                <a:defRPr/>
              </a:pPr>
              <a:endParaRPr sz="1350"/>
            </a:p>
          </p:txBody>
        </p:sp>
        <p:sp>
          <p:nvSpPr>
            <p:cNvPr id="15" name="Freeform 15"/>
            <p:cNvSpPr>
              <a:spLocks/>
            </p:cNvSpPr>
            <p:nvPr/>
          </p:nvSpPr>
          <p:spPr bwMode="invGray">
            <a:xfrm>
              <a:off x="-1673225" y="2767013"/>
              <a:ext cx="36513" cy="1587"/>
            </a:xfrm>
            <a:custGeom>
              <a:avLst/>
              <a:gdLst>
                <a:gd name="T0" fmla="*/ 3 w 19"/>
                <a:gd name="T1" fmla="*/ 0 h 1"/>
                <a:gd name="T2" fmla="*/ 3 w 19"/>
                <a:gd name="T3" fmla="*/ 0 h 1"/>
                <a:gd name="T4" fmla="*/ 0 w 19"/>
                <a:gd name="T5" fmla="*/ 1 h 1"/>
                <a:gd name="T6" fmla="*/ 3 w 19"/>
                <a:gd name="T7" fmla="*/ 0 h 1"/>
              </a:gdLst>
              <a:ahLst/>
              <a:cxnLst>
                <a:cxn ang="0">
                  <a:pos x="T0" y="T1"/>
                </a:cxn>
                <a:cxn ang="0">
                  <a:pos x="T2" y="T3"/>
                </a:cxn>
                <a:cxn ang="0">
                  <a:pos x="T4" y="T5"/>
                </a:cxn>
                <a:cxn ang="0">
                  <a:pos x="T6" y="T7"/>
                </a:cxn>
              </a:cxnLst>
              <a:rect l="0" t="0" r="r" b="b"/>
              <a:pathLst>
                <a:path w="19" h="1">
                  <a:moveTo>
                    <a:pt x="3" y="0"/>
                  </a:moveTo>
                  <a:lnTo>
                    <a:pt x="3" y="0"/>
                  </a:lnTo>
                  <a:lnTo>
                    <a:pt x="0" y="1"/>
                  </a:lnTo>
                  <a:cubicBezTo>
                    <a:pt x="4" y="0"/>
                    <a:pt x="19" y="0"/>
                    <a:pt x="3" y="0"/>
                  </a:cubicBezTo>
                  <a:close/>
                </a:path>
              </a:pathLst>
            </a:custGeom>
            <a:grpFill/>
            <a:ln w="0">
              <a:noFill/>
              <a:prstDash val="solid"/>
              <a:round/>
              <a:headEnd/>
              <a:tailEnd/>
            </a:ln>
          </p:spPr>
          <p:txBody>
            <a:bodyPr/>
            <a:lstStyle/>
            <a:p>
              <a:pPr>
                <a:defRPr/>
              </a:pPr>
              <a:endParaRPr sz="1350"/>
            </a:p>
          </p:txBody>
        </p:sp>
        <p:sp>
          <p:nvSpPr>
            <p:cNvPr id="16" name="Freeform 16"/>
            <p:cNvSpPr>
              <a:spLocks/>
            </p:cNvSpPr>
            <p:nvPr/>
          </p:nvSpPr>
          <p:spPr bwMode="invGray">
            <a:xfrm>
              <a:off x="2690812" y="2811463"/>
              <a:ext cx="47625" cy="4762"/>
            </a:xfrm>
            <a:custGeom>
              <a:avLst/>
              <a:gdLst>
                <a:gd name="T0" fmla="*/ 13 w 25"/>
                <a:gd name="T1" fmla="*/ 0 h 2"/>
                <a:gd name="T2" fmla="*/ 13 w 25"/>
                <a:gd name="T3" fmla="*/ 0 h 2"/>
                <a:gd name="T4" fmla="*/ 0 w 25"/>
                <a:gd name="T5" fmla="*/ 2 h 2"/>
                <a:gd name="T6" fmla="*/ 25 w 25"/>
                <a:gd name="T7" fmla="*/ 0 h 2"/>
                <a:gd name="T8" fmla="*/ 13 w 25"/>
                <a:gd name="T9" fmla="*/ 0 h 2"/>
              </a:gdLst>
              <a:ahLst/>
              <a:cxnLst>
                <a:cxn ang="0">
                  <a:pos x="T0" y="T1"/>
                </a:cxn>
                <a:cxn ang="0">
                  <a:pos x="T2" y="T3"/>
                </a:cxn>
                <a:cxn ang="0">
                  <a:pos x="T4" y="T5"/>
                </a:cxn>
                <a:cxn ang="0">
                  <a:pos x="T6" y="T7"/>
                </a:cxn>
                <a:cxn ang="0">
                  <a:pos x="T8" y="T9"/>
                </a:cxn>
              </a:cxnLst>
              <a:rect l="0" t="0" r="r" b="b"/>
              <a:pathLst>
                <a:path w="25" h="2">
                  <a:moveTo>
                    <a:pt x="13" y="0"/>
                  </a:moveTo>
                  <a:lnTo>
                    <a:pt x="13" y="0"/>
                  </a:lnTo>
                  <a:cubicBezTo>
                    <a:pt x="12" y="0"/>
                    <a:pt x="7" y="1"/>
                    <a:pt x="0" y="2"/>
                  </a:cubicBezTo>
                  <a:lnTo>
                    <a:pt x="25" y="0"/>
                  </a:lnTo>
                  <a:lnTo>
                    <a:pt x="13" y="0"/>
                  </a:lnTo>
                  <a:close/>
                </a:path>
              </a:pathLst>
            </a:custGeom>
            <a:grpFill/>
            <a:ln w="0">
              <a:noFill/>
              <a:prstDash val="solid"/>
              <a:round/>
              <a:headEnd/>
              <a:tailEnd/>
            </a:ln>
          </p:spPr>
          <p:txBody>
            <a:bodyPr/>
            <a:lstStyle/>
            <a:p>
              <a:pPr>
                <a:defRPr/>
              </a:pPr>
              <a:endParaRPr sz="1350"/>
            </a:p>
          </p:txBody>
        </p:sp>
        <p:sp>
          <p:nvSpPr>
            <p:cNvPr id="17" name="Freeform 17"/>
            <p:cNvSpPr>
              <a:spLocks/>
            </p:cNvSpPr>
            <p:nvPr/>
          </p:nvSpPr>
          <p:spPr bwMode="invGray">
            <a:xfrm>
              <a:off x="2822575" y="2794000"/>
              <a:ext cx="163513" cy="4762"/>
            </a:xfrm>
            <a:custGeom>
              <a:avLst/>
              <a:gdLst>
                <a:gd name="T0" fmla="*/ 0 w 85"/>
                <a:gd name="T1" fmla="*/ 2 h 2"/>
                <a:gd name="T2" fmla="*/ 0 w 85"/>
                <a:gd name="T3" fmla="*/ 2 h 2"/>
                <a:gd name="T4" fmla="*/ 62 w 85"/>
                <a:gd name="T5" fmla="*/ 1 h 2"/>
                <a:gd name="T6" fmla="*/ 85 w 85"/>
                <a:gd name="T7" fmla="*/ 0 h 2"/>
                <a:gd name="T8" fmla="*/ 0 w 85"/>
                <a:gd name="T9" fmla="*/ 2 h 2"/>
              </a:gdLst>
              <a:ahLst/>
              <a:cxnLst>
                <a:cxn ang="0">
                  <a:pos x="T0" y="T1"/>
                </a:cxn>
                <a:cxn ang="0">
                  <a:pos x="T2" y="T3"/>
                </a:cxn>
                <a:cxn ang="0">
                  <a:pos x="T4" y="T5"/>
                </a:cxn>
                <a:cxn ang="0">
                  <a:pos x="T6" y="T7"/>
                </a:cxn>
                <a:cxn ang="0">
                  <a:pos x="T8" y="T9"/>
                </a:cxn>
              </a:cxnLst>
              <a:rect l="0" t="0" r="r" b="b"/>
              <a:pathLst>
                <a:path w="85" h="2">
                  <a:moveTo>
                    <a:pt x="0" y="2"/>
                  </a:moveTo>
                  <a:lnTo>
                    <a:pt x="0" y="2"/>
                  </a:lnTo>
                  <a:lnTo>
                    <a:pt x="62" y="1"/>
                  </a:lnTo>
                  <a:lnTo>
                    <a:pt x="85" y="0"/>
                  </a:lnTo>
                  <a:lnTo>
                    <a:pt x="0" y="2"/>
                  </a:lnTo>
                  <a:close/>
                </a:path>
              </a:pathLst>
            </a:custGeom>
            <a:grpFill/>
            <a:ln w="0">
              <a:noFill/>
              <a:prstDash val="solid"/>
              <a:round/>
              <a:headEnd/>
              <a:tailEnd/>
            </a:ln>
          </p:spPr>
          <p:txBody>
            <a:bodyPr/>
            <a:lstStyle/>
            <a:p>
              <a:pPr>
                <a:defRPr/>
              </a:pPr>
              <a:endParaRPr sz="1350"/>
            </a:p>
          </p:txBody>
        </p:sp>
        <p:sp>
          <p:nvSpPr>
            <p:cNvPr id="18" name="Freeform 18"/>
            <p:cNvSpPr>
              <a:spLocks/>
            </p:cNvSpPr>
            <p:nvPr/>
          </p:nvSpPr>
          <p:spPr bwMode="invGray">
            <a:xfrm>
              <a:off x="715962" y="2809875"/>
              <a:ext cx="1911350" cy="50800"/>
            </a:xfrm>
            <a:custGeom>
              <a:avLst/>
              <a:gdLst>
                <a:gd name="T0" fmla="*/ 375 w 996"/>
                <a:gd name="T1" fmla="*/ 13 h 23"/>
                <a:gd name="T2" fmla="*/ 375 w 996"/>
                <a:gd name="T3" fmla="*/ 13 h 23"/>
                <a:gd name="T4" fmla="*/ 348 w 996"/>
                <a:gd name="T5" fmla="*/ 9 h 23"/>
                <a:gd name="T6" fmla="*/ 277 w 996"/>
                <a:gd name="T7" fmla="*/ 12 h 23"/>
                <a:gd name="T8" fmla="*/ 366 w 996"/>
                <a:gd name="T9" fmla="*/ 16 h 23"/>
                <a:gd name="T10" fmla="*/ 257 w 996"/>
                <a:gd name="T11" fmla="*/ 19 h 23"/>
                <a:gd name="T12" fmla="*/ 301 w 996"/>
                <a:gd name="T13" fmla="*/ 14 h 23"/>
                <a:gd name="T14" fmla="*/ 249 w 996"/>
                <a:gd name="T15" fmla="*/ 16 h 23"/>
                <a:gd name="T16" fmla="*/ 76 w 996"/>
                <a:gd name="T17" fmla="*/ 16 h 23"/>
                <a:gd name="T18" fmla="*/ 5 w 996"/>
                <a:gd name="T19" fmla="*/ 20 h 23"/>
                <a:gd name="T20" fmla="*/ 93 w 996"/>
                <a:gd name="T21" fmla="*/ 23 h 23"/>
                <a:gd name="T22" fmla="*/ 84 w 996"/>
                <a:gd name="T23" fmla="*/ 22 h 23"/>
                <a:gd name="T24" fmla="*/ 125 w 996"/>
                <a:gd name="T25" fmla="*/ 23 h 23"/>
                <a:gd name="T26" fmla="*/ 151 w 996"/>
                <a:gd name="T27" fmla="*/ 20 h 23"/>
                <a:gd name="T28" fmla="*/ 191 w 996"/>
                <a:gd name="T29" fmla="*/ 20 h 23"/>
                <a:gd name="T30" fmla="*/ 168 w 996"/>
                <a:gd name="T31" fmla="*/ 21 h 23"/>
                <a:gd name="T32" fmla="*/ 264 w 996"/>
                <a:gd name="T33" fmla="*/ 20 h 23"/>
                <a:gd name="T34" fmla="*/ 252 w 996"/>
                <a:gd name="T35" fmla="*/ 22 h 23"/>
                <a:gd name="T36" fmla="*/ 371 w 996"/>
                <a:gd name="T37" fmla="*/ 18 h 23"/>
                <a:gd name="T38" fmla="*/ 341 w 996"/>
                <a:gd name="T39" fmla="*/ 21 h 23"/>
                <a:gd name="T40" fmla="*/ 539 w 996"/>
                <a:gd name="T41" fmla="*/ 20 h 23"/>
                <a:gd name="T42" fmla="*/ 527 w 996"/>
                <a:gd name="T43" fmla="*/ 19 h 23"/>
                <a:gd name="T44" fmla="*/ 575 w 996"/>
                <a:gd name="T45" fmla="*/ 21 h 23"/>
                <a:gd name="T46" fmla="*/ 766 w 996"/>
                <a:gd name="T47" fmla="*/ 20 h 23"/>
                <a:gd name="T48" fmla="*/ 996 w 996"/>
                <a:gd name="T49" fmla="*/ 5 h 23"/>
                <a:gd name="T50" fmla="*/ 969 w 996"/>
                <a:gd name="T51" fmla="*/ 6 h 23"/>
                <a:gd name="T52" fmla="*/ 973 w 996"/>
                <a:gd name="T53" fmla="*/ 1 h 23"/>
                <a:gd name="T54" fmla="*/ 897 w 996"/>
                <a:gd name="T55" fmla="*/ 5 h 23"/>
                <a:gd name="T56" fmla="*/ 872 w 996"/>
                <a:gd name="T57" fmla="*/ 0 h 23"/>
                <a:gd name="T58" fmla="*/ 535 w 996"/>
                <a:gd name="T59" fmla="*/ 14 h 23"/>
                <a:gd name="T60" fmla="*/ 389 w 996"/>
                <a:gd name="T61" fmla="*/ 13 h 23"/>
                <a:gd name="T62" fmla="*/ 476 w 996"/>
                <a:gd name="T63" fmla="*/ 9 h 23"/>
                <a:gd name="T64" fmla="*/ 387 w 996"/>
                <a:gd name="T65" fmla="*/ 9 h 23"/>
                <a:gd name="T66" fmla="*/ 375 w 996"/>
                <a:gd name="T67" fmla="*/ 1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96" h="23">
                  <a:moveTo>
                    <a:pt x="375" y="13"/>
                  </a:moveTo>
                  <a:lnTo>
                    <a:pt x="375" y="13"/>
                  </a:lnTo>
                  <a:cubicBezTo>
                    <a:pt x="247" y="14"/>
                    <a:pt x="407" y="10"/>
                    <a:pt x="348" y="9"/>
                  </a:cubicBezTo>
                  <a:cubicBezTo>
                    <a:pt x="312" y="10"/>
                    <a:pt x="299" y="11"/>
                    <a:pt x="277" y="12"/>
                  </a:cubicBezTo>
                  <a:cubicBezTo>
                    <a:pt x="379" y="10"/>
                    <a:pt x="263" y="17"/>
                    <a:pt x="366" y="16"/>
                  </a:cubicBezTo>
                  <a:cubicBezTo>
                    <a:pt x="352" y="19"/>
                    <a:pt x="292" y="19"/>
                    <a:pt x="257" y="19"/>
                  </a:cubicBezTo>
                  <a:cubicBezTo>
                    <a:pt x="218" y="16"/>
                    <a:pt x="292" y="17"/>
                    <a:pt x="301" y="14"/>
                  </a:cubicBezTo>
                  <a:cubicBezTo>
                    <a:pt x="259" y="14"/>
                    <a:pt x="267" y="15"/>
                    <a:pt x="249" y="16"/>
                  </a:cubicBezTo>
                  <a:cubicBezTo>
                    <a:pt x="184" y="16"/>
                    <a:pt x="115" y="20"/>
                    <a:pt x="76" y="16"/>
                  </a:cubicBezTo>
                  <a:cubicBezTo>
                    <a:pt x="29" y="17"/>
                    <a:pt x="32" y="18"/>
                    <a:pt x="5" y="20"/>
                  </a:cubicBezTo>
                  <a:cubicBezTo>
                    <a:pt x="0" y="23"/>
                    <a:pt x="75" y="21"/>
                    <a:pt x="93" y="23"/>
                  </a:cubicBezTo>
                  <a:cubicBezTo>
                    <a:pt x="89" y="23"/>
                    <a:pt x="82" y="23"/>
                    <a:pt x="84" y="22"/>
                  </a:cubicBezTo>
                  <a:lnTo>
                    <a:pt x="125" y="23"/>
                  </a:lnTo>
                  <a:cubicBezTo>
                    <a:pt x="86" y="22"/>
                    <a:pt x="130" y="20"/>
                    <a:pt x="151" y="20"/>
                  </a:cubicBezTo>
                  <a:cubicBezTo>
                    <a:pt x="165" y="20"/>
                    <a:pt x="195" y="19"/>
                    <a:pt x="191" y="20"/>
                  </a:cubicBezTo>
                  <a:lnTo>
                    <a:pt x="168" y="21"/>
                  </a:lnTo>
                  <a:cubicBezTo>
                    <a:pt x="198" y="22"/>
                    <a:pt x="233" y="19"/>
                    <a:pt x="264" y="20"/>
                  </a:cubicBezTo>
                  <a:cubicBezTo>
                    <a:pt x="265" y="21"/>
                    <a:pt x="254" y="21"/>
                    <a:pt x="252" y="22"/>
                  </a:cubicBezTo>
                  <a:cubicBezTo>
                    <a:pt x="286" y="20"/>
                    <a:pt x="320" y="20"/>
                    <a:pt x="371" y="18"/>
                  </a:cubicBezTo>
                  <a:lnTo>
                    <a:pt x="341" y="21"/>
                  </a:lnTo>
                  <a:cubicBezTo>
                    <a:pt x="382" y="18"/>
                    <a:pt x="475" y="19"/>
                    <a:pt x="539" y="20"/>
                  </a:cubicBezTo>
                  <a:cubicBezTo>
                    <a:pt x="532" y="20"/>
                    <a:pt x="519" y="19"/>
                    <a:pt x="527" y="19"/>
                  </a:cubicBezTo>
                  <a:cubicBezTo>
                    <a:pt x="564" y="18"/>
                    <a:pt x="593" y="20"/>
                    <a:pt x="575" y="21"/>
                  </a:cubicBezTo>
                  <a:cubicBezTo>
                    <a:pt x="612" y="19"/>
                    <a:pt x="716" y="23"/>
                    <a:pt x="766" y="20"/>
                  </a:cubicBezTo>
                  <a:lnTo>
                    <a:pt x="996" y="5"/>
                  </a:lnTo>
                  <a:cubicBezTo>
                    <a:pt x="988" y="5"/>
                    <a:pt x="978" y="6"/>
                    <a:pt x="969" y="6"/>
                  </a:cubicBezTo>
                  <a:cubicBezTo>
                    <a:pt x="948" y="3"/>
                    <a:pt x="937" y="4"/>
                    <a:pt x="973" y="1"/>
                  </a:cubicBezTo>
                  <a:cubicBezTo>
                    <a:pt x="937" y="3"/>
                    <a:pt x="951" y="5"/>
                    <a:pt x="897" y="5"/>
                  </a:cubicBezTo>
                  <a:cubicBezTo>
                    <a:pt x="918" y="3"/>
                    <a:pt x="924" y="0"/>
                    <a:pt x="872" y="0"/>
                  </a:cubicBezTo>
                  <a:cubicBezTo>
                    <a:pt x="742" y="3"/>
                    <a:pt x="656" y="10"/>
                    <a:pt x="535" y="14"/>
                  </a:cubicBezTo>
                  <a:cubicBezTo>
                    <a:pt x="530" y="12"/>
                    <a:pt x="435" y="13"/>
                    <a:pt x="389" y="13"/>
                  </a:cubicBezTo>
                  <a:cubicBezTo>
                    <a:pt x="406" y="11"/>
                    <a:pt x="441" y="10"/>
                    <a:pt x="476" y="9"/>
                  </a:cubicBezTo>
                  <a:lnTo>
                    <a:pt x="387" y="9"/>
                  </a:lnTo>
                  <a:lnTo>
                    <a:pt x="375" y="13"/>
                  </a:lnTo>
                  <a:close/>
                </a:path>
              </a:pathLst>
            </a:custGeom>
            <a:grpFill/>
            <a:ln w="0">
              <a:noFill/>
              <a:prstDash val="solid"/>
              <a:round/>
              <a:headEnd/>
              <a:tailEnd/>
            </a:ln>
          </p:spPr>
          <p:txBody>
            <a:bodyPr/>
            <a:lstStyle/>
            <a:p>
              <a:pPr>
                <a:defRPr/>
              </a:pPr>
              <a:endParaRPr sz="1350"/>
            </a:p>
          </p:txBody>
        </p:sp>
        <p:sp>
          <p:nvSpPr>
            <p:cNvPr id="19" name="Freeform 19"/>
            <p:cNvSpPr>
              <a:spLocks/>
            </p:cNvSpPr>
            <p:nvPr/>
          </p:nvSpPr>
          <p:spPr bwMode="invGray">
            <a:xfrm>
              <a:off x="1995487" y="2822575"/>
              <a:ext cx="20638" cy="0"/>
            </a:xfrm>
            <a:custGeom>
              <a:avLst/>
              <a:gdLst>
                <a:gd name="T0" fmla="*/ 10 w 10"/>
                <a:gd name="T1" fmla="*/ 10 w 10"/>
                <a:gd name="T2" fmla="*/ 0 w 10"/>
                <a:gd name="T3" fmla="*/ 10 w 10"/>
              </a:gdLst>
              <a:ahLst/>
              <a:cxnLst>
                <a:cxn ang="0">
                  <a:pos x="T0" y="0"/>
                </a:cxn>
                <a:cxn ang="0">
                  <a:pos x="T1" y="0"/>
                </a:cxn>
                <a:cxn ang="0">
                  <a:pos x="T2" y="0"/>
                </a:cxn>
                <a:cxn ang="0">
                  <a:pos x="T3" y="0"/>
                </a:cxn>
              </a:cxnLst>
              <a:rect l="0" t="0" r="r" b="b"/>
              <a:pathLst>
                <a:path w="10">
                  <a:moveTo>
                    <a:pt x="10" y="0"/>
                  </a:moveTo>
                  <a:lnTo>
                    <a:pt x="10" y="0"/>
                  </a:lnTo>
                  <a:lnTo>
                    <a:pt x="0" y="0"/>
                  </a:lnTo>
                  <a:cubicBezTo>
                    <a:pt x="1" y="0"/>
                    <a:pt x="4" y="0"/>
                    <a:pt x="10" y="0"/>
                  </a:cubicBezTo>
                  <a:close/>
                </a:path>
              </a:pathLst>
            </a:custGeom>
            <a:grpFill/>
            <a:ln w="0">
              <a:noFill/>
              <a:prstDash val="solid"/>
              <a:round/>
              <a:headEnd/>
              <a:tailEnd/>
            </a:ln>
          </p:spPr>
          <p:txBody>
            <a:bodyPr/>
            <a:lstStyle/>
            <a:p>
              <a:pPr>
                <a:defRPr/>
              </a:pPr>
              <a:endParaRPr sz="1350"/>
            </a:p>
          </p:txBody>
        </p:sp>
        <p:sp>
          <p:nvSpPr>
            <p:cNvPr id="20" name="Freeform 20"/>
            <p:cNvSpPr>
              <a:spLocks/>
            </p:cNvSpPr>
            <p:nvPr/>
          </p:nvSpPr>
          <p:spPr bwMode="invGray">
            <a:xfrm>
              <a:off x="1630362" y="2830513"/>
              <a:ext cx="22225" cy="0"/>
            </a:xfrm>
            <a:custGeom>
              <a:avLst/>
              <a:gdLst>
                <a:gd name="T0" fmla="*/ 11 w 12"/>
                <a:gd name="T1" fmla="*/ 11 w 12"/>
                <a:gd name="T2" fmla="*/ 12 w 12"/>
                <a:gd name="T3" fmla="*/ 0 w 12"/>
                <a:gd name="T4" fmla="*/ 11 w 12"/>
              </a:gdLst>
              <a:ahLst/>
              <a:cxnLst>
                <a:cxn ang="0">
                  <a:pos x="T0" y="0"/>
                </a:cxn>
                <a:cxn ang="0">
                  <a:pos x="T1" y="0"/>
                </a:cxn>
                <a:cxn ang="0">
                  <a:pos x="T2" y="0"/>
                </a:cxn>
                <a:cxn ang="0">
                  <a:pos x="T3" y="0"/>
                </a:cxn>
                <a:cxn ang="0">
                  <a:pos x="T4" y="0"/>
                </a:cxn>
              </a:cxnLst>
              <a:rect l="0" t="0" r="r" b="b"/>
              <a:pathLst>
                <a:path w="12">
                  <a:moveTo>
                    <a:pt x="11" y="0"/>
                  </a:moveTo>
                  <a:lnTo>
                    <a:pt x="11" y="0"/>
                  </a:lnTo>
                  <a:cubicBezTo>
                    <a:pt x="12" y="0"/>
                    <a:pt x="11" y="0"/>
                    <a:pt x="12" y="0"/>
                  </a:cubicBezTo>
                  <a:lnTo>
                    <a:pt x="0" y="0"/>
                  </a:lnTo>
                  <a:lnTo>
                    <a:pt x="11" y="0"/>
                  </a:lnTo>
                  <a:close/>
                </a:path>
              </a:pathLst>
            </a:custGeom>
            <a:grpFill/>
            <a:ln w="0">
              <a:noFill/>
              <a:prstDash val="solid"/>
              <a:round/>
              <a:headEnd/>
              <a:tailEnd/>
            </a:ln>
          </p:spPr>
          <p:txBody>
            <a:bodyPr/>
            <a:lstStyle/>
            <a:p>
              <a:pPr>
                <a:defRPr/>
              </a:pPr>
              <a:endParaRPr sz="1350"/>
            </a:p>
          </p:txBody>
        </p:sp>
        <p:sp>
          <p:nvSpPr>
            <p:cNvPr id="21" name="Freeform 21"/>
            <p:cNvSpPr>
              <a:spLocks/>
            </p:cNvSpPr>
            <p:nvPr/>
          </p:nvSpPr>
          <p:spPr bwMode="invGray">
            <a:xfrm>
              <a:off x="2651125" y="2798763"/>
              <a:ext cx="46038" cy="1587"/>
            </a:xfrm>
            <a:custGeom>
              <a:avLst/>
              <a:gdLst>
                <a:gd name="T0" fmla="*/ 3 w 24"/>
                <a:gd name="T1" fmla="*/ 1 h 1"/>
                <a:gd name="T2" fmla="*/ 3 w 24"/>
                <a:gd name="T3" fmla="*/ 1 h 1"/>
                <a:gd name="T4" fmla="*/ 24 w 24"/>
                <a:gd name="T5" fmla="*/ 0 h 1"/>
                <a:gd name="T6" fmla="*/ 8 w 24"/>
                <a:gd name="T7" fmla="*/ 1 h 1"/>
                <a:gd name="T8" fmla="*/ 3 w 24"/>
                <a:gd name="T9" fmla="*/ 1 h 1"/>
              </a:gdLst>
              <a:ahLst/>
              <a:cxnLst>
                <a:cxn ang="0">
                  <a:pos x="T0" y="T1"/>
                </a:cxn>
                <a:cxn ang="0">
                  <a:pos x="T2" y="T3"/>
                </a:cxn>
                <a:cxn ang="0">
                  <a:pos x="T4" y="T5"/>
                </a:cxn>
                <a:cxn ang="0">
                  <a:pos x="T6" y="T7"/>
                </a:cxn>
                <a:cxn ang="0">
                  <a:pos x="T8" y="T9"/>
                </a:cxn>
              </a:cxnLst>
              <a:rect l="0" t="0" r="r" b="b"/>
              <a:pathLst>
                <a:path w="24" h="1">
                  <a:moveTo>
                    <a:pt x="3" y="1"/>
                  </a:moveTo>
                  <a:lnTo>
                    <a:pt x="3" y="1"/>
                  </a:lnTo>
                  <a:lnTo>
                    <a:pt x="24" y="0"/>
                  </a:lnTo>
                  <a:lnTo>
                    <a:pt x="8" y="1"/>
                  </a:lnTo>
                  <a:cubicBezTo>
                    <a:pt x="2" y="1"/>
                    <a:pt x="0" y="1"/>
                    <a:pt x="3" y="1"/>
                  </a:cubicBezTo>
                  <a:close/>
                </a:path>
              </a:pathLst>
            </a:custGeom>
            <a:grpFill/>
            <a:ln w="0">
              <a:noFill/>
              <a:prstDash val="solid"/>
              <a:round/>
              <a:headEnd/>
              <a:tailEnd/>
            </a:ln>
          </p:spPr>
          <p:txBody>
            <a:bodyPr/>
            <a:lstStyle/>
            <a:p>
              <a:pPr>
                <a:defRPr/>
              </a:pPr>
              <a:endParaRPr sz="1350"/>
            </a:p>
          </p:txBody>
        </p:sp>
        <p:sp>
          <p:nvSpPr>
            <p:cNvPr id="22" name="Freeform 22"/>
            <p:cNvSpPr>
              <a:spLocks/>
            </p:cNvSpPr>
            <p:nvPr/>
          </p:nvSpPr>
          <p:spPr bwMode="invGray">
            <a:xfrm>
              <a:off x="2698750" y="2809875"/>
              <a:ext cx="19050" cy="1587"/>
            </a:xfrm>
            <a:custGeom>
              <a:avLst/>
              <a:gdLst>
                <a:gd name="T0" fmla="*/ 4 w 10"/>
                <a:gd name="T1" fmla="*/ 0 h 1"/>
                <a:gd name="T2" fmla="*/ 4 w 10"/>
                <a:gd name="T3" fmla="*/ 0 h 1"/>
                <a:gd name="T4" fmla="*/ 0 w 10"/>
                <a:gd name="T5" fmla="*/ 1 h 1"/>
                <a:gd name="T6" fmla="*/ 9 w 10"/>
                <a:gd name="T7" fmla="*/ 1 h 1"/>
                <a:gd name="T8" fmla="*/ 4 w 10"/>
                <a:gd name="T9" fmla="*/ 0 h 1"/>
              </a:gdLst>
              <a:ahLst/>
              <a:cxnLst>
                <a:cxn ang="0">
                  <a:pos x="T0" y="T1"/>
                </a:cxn>
                <a:cxn ang="0">
                  <a:pos x="T2" y="T3"/>
                </a:cxn>
                <a:cxn ang="0">
                  <a:pos x="T4" y="T5"/>
                </a:cxn>
                <a:cxn ang="0">
                  <a:pos x="T6" y="T7"/>
                </a:cxn>
                <a:cxn ang="0">
                  <a:pos x="T8" y="T9"/>
                </a:cxn>
              </a:cxnLst>
              <a:rect l="0" t="0" r="r" b="b"/>
              <a:pathLst>
                <a:path w="10" h="1">
                  <a:moveTo>
                    <a:pt x="4" y="0"/>
                  </a:moveTo>
                  <a:lnTo>
                    <a:pt x="4" y="0"/>
                  </a:lnTo>
                  <a:lnTo>
                    <a:pt x="0" y="1"/>
                  </a:lnTo>
                  <a:lnTo>
                    <a:pt x="9" y="1"/>
                  </a:lnTo>
                  <a:cubicBezTo>
                    <a:pt x="10" y="0"/>
                    <a:pt x="9" y="0"/>
                    <a:pt x="4" y="0"/>
                  </a:cubicBezTo>
                  <a:close/>
                </a:path>
              </a:pathLst>
            </a:custGeom>
            <a:grpFill/>
            <a:ln w="0">
              <a:noFill/>
              <a:prstDash val="solid"/>
              <a:round/>
              <a:headEnd/>
              <a:tailEnd/>
            </a:ln>
          </p:spPr>
          <p:txBody>
            <a:bodyPr/>
            <a:lstStyle/>
            <a:p>
              <a:pPr>
                <a:defRPr/>
              </a:pPr>
              <a:endParaRPr sz="1350"/>
            </a:p>
          </p:txBody>
        </p:sp>
        <p:sp>
          <p:nvSpPr>
            <p:cNvPr id="23" name="Freeform 23"/>
            <p:cNvSpPr>
              <a:spLocks/>
            </p:cNvSpPr>
            <p:nvPr/>
          </p:nvSpPr>
          <p:spPr bwMode="invGray">
            <a:xfrm>
              <a:off x="469900" y="2800350"/>
              <a:ext cx="23813" cy="3175"/>
            </a:xfrm>
            <a:custGeom>
              <a:avLst/>
              <a:gdLst>
                <a:gd name="T0" fmla="*/ 13 w 13"/>
                <a:gd name="T1" fmla="*/ 0 h 1"/>
                <a:gd name="T2" fmla="*/ 13 w 13"/>
                <a:gd name="T3" fmla="*/ 0 h 1"/>
                <a:gd name="T4" fmla="*/ 0 w 13"/>
                <a:gd name="T5" fmla="*/ 1 h 1"/>
                <a:gd name="T6" fmla="*/ 13 w 13"/>
                <a:gd name="T7" fmla="*/ 0 h 1"/>
              </a:gdLst>
              <a:ahLst/>
              <a:cxnLst>
                <a:cxn ang="0">
                  <a:pos x="T0" y="T1"/>
                </a:cxn>
                <a:cxn ang="0">
                  <a:pos x="T2" y="T3"/>
                </a:cxn>
                <a:cxn ang="0">
                  <a:pos x="T4" y="T5"/>
                </a:cxn>
                <a:cxn ang="0">
                  <a:pos x="T6" y="T7"/>
                </a:cxn>
              </a:cxnLst>
              <a:rect l="0" t="0" r="r" b="b"/>
              <a:pathLst>
                <a:path w="13" h="1">
                  <a:moveTo>
                    <a:pt x="13" y="0"/>
                  </a:moveTo>
                  <a:lnTo>
                    <a:pt x="13" y="0"/>
                  </a:lnTo>
                  <a:lnTo>
                    <a:pt x="0" y="1"/>
                  </a:lnTo>
                  <a:cubicBezTo>
                    <a:pt x="8" y="1"/>
                    <a:pt x="11" y="1"/>
                    <a:pt x="13" y="0"/>
                  </a:cubicBezTo>
                  <a:close/>
                </a:path>
              </a:pathLst>
            </a:custGeom>
            <a:grpFill/>
            <a:ln w="0">
              <a:noFill/>
              <a:prstDash val="solid"/>
              <a:round/>
              <a:headEnd/>
              <a:tailEnd/>
            </a:ln>
          </p:spPr>
          <p:txBody>
            <a:bodyPr/>
            <a:lstStyle/>
            <a:p>
              <a:pPr>
                <a:defRPr/>
              </a:pPr>
              <a:endParaRPr sz="1350"/>
            </a:p>
          </p:txBody>
        </p:sp>
        <p:sp>
          <p:nvSpPr>
            <p:cNvPr id="24" name="Freeform 24"/>
            <p:cNvSpPr>
              <a:spLocks/>
            </p:cNvSpPr>
            <p:nvPr/>
          </p:nvSpPr>
          <p:spPr bwMode="invGray">
            <a:xfrm>
              <a:off x="998537" y="2811463"/>
              <a:ext cx="1076325" cy="20637"/>
            </a:xfrm>
            <a:custGeom>
              <a:avLst/>
              <a:gdLst>
                <a:gd name="T0" fmla="*/ 85 w 561"/>
                <a:gd name="T1" fmla="*/ 9 h 9"/>
                <a:gd name="T2" fmla="*/ 85 w 561"/>
                <a:gd name="T3" fmla="*/ 9 h 9"/>
                <a:gd name="T4" fmla="*/ 154 w 561"/>
                <a:gd name="T5" fmla="*/ 6 h 9"/>
                <a:gd name="T6" fmla="*/ 135 w 561"/>
                <a:gd name="T7" fmla="*/ 6 h 9"/>
                <a:gd name="T8" fmla="*/ 314 w 561"/>
                <a:gd name="T9" fmla="*/ 5 h 9"/>
                <a:gd name="T10" fmla="*/ 341 w 561"/>
                <a:gd name="T11" fmla="*/ 8 h 9"/>
                <a:gd name="T12" fmla="*/ 433 w 561"/>
                <a:gd name="T13" fmla="*/ 5 h 9"/>
                <a:gd name="T14" fmla="*/ 520 w 561"/>
                <a:gd name="T15" fmla="*/ 5 h 9"/>
                <a:gd name="T16" fmla="*/ 490 w 561"/>
                <a:gd name="T17" fmla="*/ 3 h 9"/>
                <a:gd name="T18" fmla="*/ 498 w 561"/>
                <a:gd name="T19" fmla="*/ 2 h 9"/>
                <a:gd name="T20" fmla="*/ 395 w 561"/>
                <a:gd name="T21" fmla="*/ 3 h 9"/>
                <a:gd name="T22" fmla="*/ 411 w 561"/>
                <a:gd name="T23" fmla="*/ 1 h 9"/>
                <a:gd name="T24" fmla="*/ 261 w 561"/>
                <a:gd name="T25" fmla="*/ 4 h 9"/>
                <a:gd name="T26" fmla="*/ 210 w 561"/>
                <a:gd name="T27" fmla="*/ 3 h 9"/>
                <a:gd name="T28" fmla="*/ 1 w 561"/>
                <a:gd name="T29" fmla="*/ 7 h 9"/>
                <a:gd name="T30" fmla="*/ 85 w 561"/>
                <a:gd name="T31" fmla="*/ 6 h 9"/>
                <a:gd name="T32" fmla="*/ 85 w 561"/>
                <a:gd name="T3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1" h="9">
                  <a:moveTo>
                    <a:pt x="85" y="9"/>
                  </a:moveTo>
                  <a:lnTo>
                    <a:pt x="85" y="9"/>
                  </a:lnTo>
                  <a:cubicBezTo>
                    <a:pt x="130" y="9"/>
                    <a:pt x="90" y="6"/>
                    <a:pt x="154" y="6"/>
                  </a:cubicBezTo>
                  <a:lnTo>
                    <a:pt x="135" y="6"/>
                  </a:lnTo>
                  <a:cubicBezTo>
                    <a:pt x="180" y="5"/>
                    <a:pt x="260" y="5"/>
                    <a:pt x="314" y="5"/>
                  </a:cubicBezTo>
                  <a:cubicBezTo>
                    <a:pt x="308" y="6"/>
                    <a:pt x="347" y="6"/>
                    <a:pt x="341" y="8"/>
                  </a:cubicBezTo>
                  <a:cubicBezTo>
                    <a:pt x="377" y="8"/>
                    <a:pt x="414" y="7"/>
                    <a:pt x="433" y="5"/>
                  </a:cubicBezTo>
                  <a:cubicBezTo>
                    <a:pt x="456" y="6"/>
                    <a:pt x="491" y="4"/>
                    <a:pt x="520" y="5"/>
                  </a:cubicBezTo>
                  <a:cubicBezTo>
                    <a:pt x="507" y="4"/>
                    <a:pt x="561" y="1"/>
                    <a:pt x="490" y="3"/>
                  </a:cubicBezTo>
                  <a:cubicBezTo>
                    <a:pt x="496" y="3"/>
                    <a:pt x="492" y="2"/>
                    <a:pt x="498" y="2"/>
                  </a:cubicBezTo>
                  <a:cubicBezTo>
                    <a:pt x="452" y="1"/>
                    <a:pt x="434" y="3"/>
                    <a:pt x="395" y="3"/>
                  </a:cubicBezTo>
                  <a:cubicBezTo>
                    <a:pt x="372" y="2"/>
                    <a:pt x="433" y="2"/>
                    <a:pt x="411" y="1"/>
                  </a:cubicBezTo>
                  <a:cubicBezTo>
                    <a:pt x="362" y="2"/>
                    <a:pt x="258" y="0"/>
                    <a:pt x="261" y="4"/>
                  </a:cubicBezTo>
                  <a:cubicBezTo>
                    <a:pt x="225" y="5"/>
                    <a:pt x="220" y="4"/>
                    <a:pt x="210" y="3"/>
                  </a:cubicBezTo>
                  <a:cubicBezTo>
                    <a:pt x="153" y="7"/>
                    <a:pt x="0" y="1"/>
                    <a:pt x="1" y="7"/>
                  </a:cubicBezTo>
                  <a:cubicBezTo>
                    <a:pt x="21" y="7"/>
                    <a:pt x="55" y="7"/>
                    <a:pt x="85" y="6"/>
                  </a:cubicBezTo>
                  <a:lnTo>
                    <a:pt x="85" y="9"/>
                  </a:lnTo>
                  <a:close/>
                </a:path>
              </a:pathLst>
            </a:custGeom>
            <a:grpFill/>
            <a:ln w="0">
              <a:noFill/>
              <a:prstDash val="solid"/>
              <a:round/>
              <a:headEnd/>
              <a:tailEnd/>
            </a:ln>
          </p:spPr>
          <p:txBody>
            <a:bodyPr/>
            <a:lstStyle/>
            <a:p>
              <a:pPr>
                <a:defRPr/>
              </a:pPr>
              <a:endParaRPr sz="1350"/>
            </a:p>
          </p:txBody>
        </p:sp>
        <p:sp>
          <p:nvSpPr>
            <p:cNvPr id="25" name="Freeform 25"/>
            <p:cNvSpPr>
              <a:spLocks/>
            </p:cNvSpPr>
            <p:nvPr/>
          </p:nvSpPr>
          <p:spPr bwMode="invGray">
            <a:xfrm>
              <a:off x="2495550" y="2803525"/>
              <a:ext cx="17463" cy="0"/>
            </a:xfrm>
            <a:custGeom>
              <a:avLst/>
              <a:gdLst>
                <a:gd name="T0" fmla="*/ 9 w 9"/>
                <a:gd name="T1" fmla="*/ 9 w 9"/>
                <a:gd name="T2" fmla="*/ 0 w 9"/>
                <a:gd name="T3" fmla="*/ 9 w 9"/>
              </a:gdLst>
              <a:ahLst/>
              <a:cxnLst>
                <a:cxn ang="0">
                  <a:pos x="T0" y="0"/>
                </a:cxn>
                <a:cxn ang="0">
                  <a:pos x="T1" y="0"/>
                </a:cxn>
                <a:cxn ang="0">
                  <a:pos x="T2" y="0"/>
                </a:cxn>
                <a:cxn ang="0">
                  <a:pos x="T3" y="0"/>
                </a:cxn>
              </a:cxnLst>
              <a:rect l="0" t="0" r="r" b="b"/>
              <a:pathLst>
                <a:path w="9">
                  <a:moveTo>
                    <a:pt x="9" y="0"/>
                  </a:moveTo>
                  <a:lnTo>
                    <a:pt x="9" y="0"/>
                  </a:lnTo>
                  <a:lnTo>
                    <a:pt x="0" y="0"/>
                  </a:lnTo>
                  <a:lnTo>
                    <a:pt x="9" y="0"/>
                  </a:lnTo>
                  <a:close/>
                </a:path>
              </a:pathLst>
            </a:custGeom>
            <a:grpFill/>
            <a:ln w="0">
              <a:noFill/>
              <a:prstDash val="solid"/>
              <a:round/>
              <a:headEnd/>
              <a:tailEnd/>
            </a:ln>
          </p:spPr>
          <p:txBody>
            <a:bodyPr/>
            <a:lstStyle/>
            <a:p>
              <a:pPr>
                <a:defRPr/>
              </a:pPr>
              <a:endParaRPr sz="1350"/>
            </a:p>
          </p:txBody>
        </p:sp>
        <p:sp>
          <p:nvSpPr>
            <p:cNvPr id="26" name="Freeform 26"/>
            <p:cNvSpPr>
              <a:spLocks noEditPoints="1"/>
            </p:cNvSpPr>
            <p:nvPr/>
          </p:nvSpPr>
          <p:spPr bwMode="invGray">
            <a:xfrm>
              <a:off x="2538412" y="2816225"/>
              <a:ext cx="1057275" cy="31750"/>
            </a:xfrm>
            <a:custGeom>
              <a:avLst/>
              <a:gdLst>
                <a:gd name="T0" fmla="*/ 495 w 551"/>
                <a:gd name="T1" fmla="*/ 10 h 14"/>
                <a:gd name="T2" fmla="*/ 495 w 551"/>
                <a:gd name="T3" fmla="*/ 10 h 14"/>
                <a:gd name="T4" fmla="*/ 461 w 551"/>
                <a:gd name="T5" fmla="*/ 9 h 14"/>
                <a:gd name="T6" fmla="*/ 495 w 551"/>
                <a:gd name="T7" fmla="*/ 10 h 14"/>
                <a:gd name="T8" fmla="*/ 551 w 551"/>
                <a:gd name="T9" fmla="*/ 9 h 14"/>
                <a:gd name="T10" fmla="*/ 551 w 551"/>
                <a:gd name="T11" fmla="*/ 9 h 14"/>
                <a:gd name="T12" fmla="*/ 532 w 551"/>
                <a:gd name="T13" fmla="*/ 13 h 14"/>
                <a:gd name="T14" fmla="*/ 294 w 551"/>
                <a:gd name="T15" fmla="*/ 13 h 14"/>
                <a:gd name="T16" fmla="*/ 304 w 551"/>
                <a:gd name="T17" fmla="*/ 12 h 14"/>
                <a:gd name="T18" fmla="*/ 93 w 551"/>
                <a:gd name="T19" fmla="*/ 14 h 14"/>
                <a:gd name="T20" fmla="*/ 38 w 551"/>
                <a:gd name="T21" fmla="*/ 12 h 14"/>
                <a:gd name="T22" fmla="*/ 4 w 551"/>
                <a:gd name="T23" fmla="*/ 12 h 14"/>
                <a:gd name="T24" fmla="*/ 31 w 551"/>
                <a:gd name="T25" fmla="*/ 11 h 14"/>
                <a:gd name="T26" fmla="*/ 16 w 551"/>
                <a:gd name="T27" fmla="*/ 11 h 14"/>
                <a:gd name="T28" fmla="*/ 73 w 551"/>
                <a:gd name="T29" fmla="*/ 6 h 14"/>
                <a:gd name="T30" fmla="*/ 39 w 551"/>
                <a:gd name="T31" fmla="*/ 10 h 14"/>
                <a:gd name="T32" fmla="*/ 62 w 551"/>
                <a:gd name="T33" fmla="*/ 8 h 14"/>
                <a:gd name="T34" fmla="*/ 90 w 551"/>
                <a:gd name="T35" fmla="*/ 10 h 14"/>
                <a:gd name="T36" fmla="*/ 157 w 551"/>
                <a:gd name="T37" fmla="*/ 9 h 14"/>
                <a:gd name="T38" fmla="*/ 193 w 551"/>
                <a:gd name="T39" fmla="*/ 11 h 14"/>
                <a:gd name="T40" fmla="*/ 215 w 551"/>
                <a:gd name="T41" fmla="*/ 8 h 14"/>
                <a:gd name="T42" fmla="*/ 280 w 551"/>
                <a:gd name="T43" fmla="*/ 8 h 14"/>
                <a:gd name="T44" fmla="*/ 373 w 551"/>
                <a:gd name="T45" fmla="*/ 0 h 14"/>
                <a:gd name="T46" fmla="*/ 452 w 551"/>
                <a:gd name="T47" fmla="*/ 6 h 14"/>
                <a:gd name="T48" fmla="*/ 329 w 551"/>
                <a:gd name="T49" fmla="*/ 7 h 14"/>
                <a:gd name="T50" fmla="*/ 282 w 551"/>
                <a:gd name="T51" fmla="*/ 11 h 14"/>
                <a:gd name="T52" fmla="*/ 389 w 551"/>
                <a:gd name="T53" fmla="*/ 9 h 14"/>
                <a:gd name="T54" fmla="*/ 377 w 551"/>
                <a:gd name="T55" fmla="*/ 10 h 14"/>
                <a:gd name="T56" fmla="*/ 494 w 551"/>
                <a:gd name="T57" fmla="*/ 8 h 14"/>
                <a:gd name="T58" fmla="*/ 510 w 551"/>
                <a:gd name="T59" fmla="*/ 9 h 14"/>
                <a:gd name="T60" fmla="*/ 551 w 551"/>
                <a:gd name="T61"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51" h="14">
                  <a:moveTo>
                    <a:pt x="495" y="10"/>
                  </a:moveTo>
                  <a:lnTo>
                    <a:pt x="495" y="10"/>
                  </a:lnTo>
                  <a:lnTo>
                    <a:pt x="461" y="9"/>
                  </a:lnTo>
                  <a:cubicBezTo>
                    <a:pt x="469" y="10"/>
                    <a:pt x="482" y="10"/>
                    <a:pt x="495" y="10"/>
                  </a:cubicBezTo>
                  <a:close/>
                  <a:moveTo>
                    <a:pt x="551" y="9"/>
                  </a:moveTo>
                  <a:lnTo>
                    <a:pt x="551" y="9"/>
                  </a:lnTo>
                  <a:lnTo>
                    <a:pt x="532" y="13"/>
                  </a:lnTo>
                  <a:cubicBezTo>
                    <a:pt x="425" y="14"/>
                    <a:pt x="387" y="13"/>
                    <a:pt x="294" y="13"/>
                  </a:cubicBezTo>
                  <a:cubicBezTo>
                    <a:pt x="287" y="12"/>
                    <a:pt x="298" y="12"/>
                    <a:pt x="304" y="12"/>
                  </a:cubicBezTo>
                  <a:cubicBezTo>
                    <a:pt x="238" y="13"/>
                    <a:pt x="140" y="12"/>
                    <a:pt x="93" y="14"/>
                  </a:cubicBezTo>
                  <a:cubicBezTo>
                    <a:pt x="72" y="14"/>
                    <a:pt x="17" y="13"/>
                    <a:pt x="38" y="12"/>
                  </a:cubicBezTo>
                  <a:cubicBezTo>
                    <a:pt x="28" y="12"/>
                    <a:pt x="16" y="12"/>
                    <a:pt x="4" y="12"/>
                  </a:cubicBezTo>
                  <a:cubicBezTo>
                    <a:pt x="1" y="11"/>
                    <a:pt x="30" y="12"/>
                    <a:pt x="31" y="11"/>
                  </a:cubicBezTo>
                  <a:cubicBezTo>
                    <a:pt x="22" y="11"/>
                    <a:pt x="18" y="10"/>
                    <a:pt x="16" y="11"/>
                  </a:cubicBezTo>
                  <a:cubicBezTo>
                    <a:pt x="32" y="10"/>
                    <a:pt x="0" y="6"/>
                    <a:pt x="73" y="6"/>
                  </a:cubicBezTo>
                  <a:cubicBezTo>
                    <a:pt x="101" y="9"/>
                    <a:pt x="22" y="7"/>
                    <a:pt x="39" y="10"/>
                  </a:cubicBezTo>
                  <a:cubicBezTo>
                    <a:pt x="63" y="10"/>
                    <a:pt x="60" y="9"/>
                    <a:pt x="62" y="8"/>
                  </a:cubicBezTo>
                  <a:cubicBezTo>
                    <a:pt x="93" y="8"/>
                    <a:pt x="92" y="9"/>
                    <a:pt x="90" y="10"/>
                  </a:cubicBezTo>
                  <a:cubicBezTo>
                    <a:pt x="102" y="9"/>
                    <a:pt x="141" y="10"/>
                    <a:pt x="157" y="9"/>
                  </a:cubicBezTo>
                  <a:cubicBezTo>
                    <a:pt x="216" y="8"/>
                    <a:pt x="154" y="11"/>
                    <a:pt x="193" y="11"/>
                  </a:cubicBezTo>
                  <a:lnTo>
                    <a:pt x="215" y="8"/>
                  </a:lnTo>
                  <a:lnTo>
                    <a:pt x="280" y="8"/>
                  </a:lnTo>
                  <a:cubicBezTo>
                    <a:pt x="373" y="7"/>
                    <a:pt x="266" y="2"/>
                    <a:pt x="373" y="0"/>
                  </a:cubicBezTo>
                  <a:cubicBezTo>
                    <a:pt x="359" y="2"/>
                    <a:pt x="402" y="5"/>
                    <a:pt x="452" y="6"/>
                  </a:cubicBezTo>
                  <a:cubicBezTo>
                    <a:pt x="422" y="6"/>
                    <a:pt x="367" y="8"/>
                    <a:pt x="329" y="7"/>
                  </a:cubicBezTo>
                  <a:cubicBezTo>
                    <a:pt x="383" y="10"/>
                    <a:pt x="254" y="8"/>
                    <a:pt x="282" y="11"/>
                  </a:cubicBezTo>
                  <a:cubicBezTo>
                    <a:pt x="309" y="9"/>
                    <a:pt x="354" y="9"/>
                    <a:pt x="389" y="9"/>
                  </a:cubicBezTo>
                  <a:lnTo>
                    <a:pt x="377" y="10"/>
                  </a:lnTo>
                  <a:cubicBezTo>
                    <a:pt x="414" y="10"/>
                    <a:pt x="442" y="7"/>
                    <a:pt x="494" y="8"/>
                  </a:cubicBezTo>
                  <a:cubicBezTo>
                    <a:pt x="519" y="8"/>
                    <a:pt x="514" y="9"/>
                    <a:pt x="510" y="9"/>
                  </a:cubicBezTo>
                  <a:cubicBezTo>
                    <a:pt x="531" y="9"/>
                    <a:pt x="551" y="8"/>
                    <a:pt x="551" y="9"/>
                  </a:cubicBezTo>
                  <a:close/>
                </a:path>
              </a:pathLst>
            </a:custGeom>
            <a:grpFill/>
            <a:ln w="0">
              <a:noFill/>
              <a:prstDash val="solid"/>
              <a:round/>
              <a:headEnd/>
              <a:tailEnd/>
            </a:ln>
          </p:spPr>
          <p:txBody>
            <a:bodyPr/>
            <a:lstStyle/>
            <a:p>
              <a:pPr>
                <a:defRPr/>
              </a:pPr>
              <a:endParaRPr sz="1350"/>
            </a:p>
          </p:txBody>
        </p:sp>
        <p:sp>
          <p:nvSpPr>
            <p:cNvPr id="27" name="Freeform 27"/>
            <p:cNvSpPr>
              <a:spLocks/>
            </p:cNvSpPr>
            <p:nvPr/>
          </p:nvSpPr>
          <p:spPr bwMode="invGray">
            <a:xfrm>
              <a:off x="11777663" y="2757488"/>
              <a:ext cx="19050" cy="3175"/>
            </a:xfrm>
            <a:custGeom>
              <a:avLst/>
              <a:gdLst>
                <a:gd name="T0" fmla="*/ 0 w 10"/>
                <a:gd name="T1" fmla="*/ 0 h 1"/>
                <a:gd name="T2" fmla="*/ 0 w 10"/>
                <a:gd name="T3" fmla="*/ 0 h 1"/>
                <a:gd name="T4" fmla="*/ 10 w 10"/>
                <a:gd name="T5" fmla="*/ 1 h 1"/>
                <a:gd name="T6" fmla="*/ 0 w 10"/>
                <a:gd name="T7" fmla="*/ 0 h 1"/>
              </a:gdLst>
              <a:ahLst/>
              <a:cxnLst>
                <a:cxn ang="0">
                  <a:pos x="T0" y="T1"/>
                </a:cxn>
                <a:cxn ang="0">
                  <a:pos x="T2" y="T3"/>
                </a:cxn>
                <a:cxn ang="0">
                  <a:pos x="T4" y="T5"/>
                </a:cxn>
                <a:cxn ang="0">
                  <a:pos x="T6" y="T7"/>
                </a:cxn>
              </a:cxnLst>
              <a:rect l="0" t="0" r="r" b="b"/>
              <a:pathLst>
                <a:path w="10" h="1">
                  <a:moveTo>
                    <a:pt x="0" y="0"/>
                  </a:moveTo>
                  <a:lnTo>
                    <a:pt x="0" y="0"/>
                  </a:lnTo>
                  <a:lnTo>
                    <a:pt x="10" y="1"/>
                  </a:lnTo>
                  <a:cubicBezTo>
                    <a:pt x="8" y="1"/>
                    <a:pt x="4" y="1"/>
                    <a:pt x="0" y="0"/>
                  </a:cubicBezTo>
                  <a:close/>
                </a:path>
              </a:pathLst>
            </a:custGeom>
            <a:grpFill/>
            <a:ln w="0">
              <a:noFill/>
              <a:prstDash val="solid"/>
              <a:round/>
              <a:headEnd/>
              <a:tailEnd/>
            </a:ln>
          </p:spPr>
          <p:txBody>
            <a:bodyPr/>
            <a:lstStyle/>
            <a:p>
              <a:pPr>
                <a:defRPr/>
              </a:pPr>
              <a:endParaRPr sz="1350"/>
            </a:p>
          </p:txBody>
        </p:sp>
        <p:sp>
          <p:nvSpPr>
            <p:cNvPr id="28" name="Freeform 28"/>
            <p:cNvSpPr>
              <a:spLocks/>
            </p:cNvSpPr>
            <p:nvPr/>
          </p:nvSpPr>
          <p:spPr bwMode="invGray">
            <a:xfrm>
              <a:off x="5983288" y="2741613"/>
              <a:ext cx="38100" cy="0"/>
            </a:xfrm>
            <a:custGeom>
              <a:avLst/>
              <a:gdLst>
                <a:gd name="T0" fmla="*/ 0 w 20"/>
                <a:gd name="T1" fmla="*/ 0 w 20"/>
                <a:gd name="T2" fmla="*/ 20 w 20"/>
                <a:gd name="T3" fmla="*/ 0 w 20"/>
              </a:gdLst>
              <a:ahLst/>
              <a:cxnLst>
                <a:cxn ang="0">
                  <a:pos x="T0" y="0"/>
                </a:cxn>
                <a:cxn ang="0">
                  <a:pos x="T1" y="0"/>
                </a:cxn>
                <a:cxn ang="0">
                  <a:pos x="T2" y="0"/>
                </a:cxn>
                <a:cxn ang="0">
                  <a:pos x="T3" y="0"/>
                </a:cxn>
              </a:cxnLst>
              <a:rect l="0" t="0" r="r" b="b"/>
              <a:pathLst>
                <a:path w="20">
                  <a:moveTo>
                    <a:pt x="0" y="0"/>
                  </a:moveTo>
                  <a:lnTo>
                    <a:pt x="0" y="0"/>
                  </a:lnTo>
                  <a:lnTo>
                    <a:pt x="20" y="0"/>
                  </a:lnTo>
                  <a:lnTo>
                    <a:pt x="0" y="0"/>
                  </a:lnTo>
                  <a:close/>
                </a:path>
              </a:pathLst>
            </a:custGeom>
            <a:grpFill/>
            <a:ln w="0">
              <a:noFill/>
              <a:prstDash val="solid"/>
              <a:round/>
              <a:headEnd/>
              <a:tailEnd/>
            </a:ln>
          </p:spPr>
          <p:txBody>
            <a:bodyPr/>
            <a:lstStyle/>
            <a:p>
              <a:pPr>
                <a:defRPr/>
              </a:pPr>
              <a:endParaRPr sz="1350"/>
            </a:p>
          </p:txBody>
        </p:sp>
        <p:sp>
          <p:nvSpPr>
            <p:cNvPr id="29" name="Freeform 29"/>
            <p:cNvSpPr>
              <a:spLocks/>
            </p:cNvSpPr>
            <p:nvPr/>
          </p:nvSpPr>
          <p:spPr bwMode="invGray">
            <a:xfrm>
              <a:off x="6832600" y="2713038"/>
              <a:ext cx="53975" cy="1587"/>
            </a:xfrm>
            <a:custGeom>
              <a:avLst/>
              <a:gdLst>
                <a:gd name="T0" fmla="*/ 0 w 28"/>
                <a:gd name="T1" fmla="*/ 1 h 1"/>
                <a:gd name="T2" fmla="*/ 0 w 28"/>
                <a:gd name="T3" fmla="*/ 1 h 1"/>
                <a:gd name="T4" fmla="*/ 28 w 28"/>
                <a:gd name="T5" fmla="*/ 0 h 1"/>
                <a:gd name="T6" fmla="*/ 0 w 28"/>
                <a:gd name="T7" fmla="*/ 1 h 1"/>
              </a:gdLst>
              <a:ahLst/>
              <a:cxnLst>
                <a:cxn ang="0">
                  <a:pos x="T0" y="T1"/>
                </a:cxn>
                <a:cxn ang="0">
                  <a:pos x="T2" y="T3"/>
                </a:cxn>
                <a:cxn ang="0">
                  <a:pos x="T4" y="T5"/>
                </a:cxn>
                <a:cxn ang="0">
                  <a:pos x="T6" y="T7"/>
                </a:cxn>
              </a:cxnLst>
              <a:rect l="0" t="0" r="r" b="b"/>
              <a:pathLst>
                <a:path w="28" h="1">
                  <a:moveTo>
                    <a:pt x="0" y="1"/>
                  </a:moveTo>
                  <a:lnTo>
                    <a:pt x="0" y="1"/>
                  </a:lnTo>
                  <a:lnTo>
                    <a:pt x="28" y="0"/>
                  </a:lnTo>
                  <a:cubicBezTo>
                    <a:pt x="17" y="0"/>
                    <a:pt x="8" y="1"/>
                    <a:pt x="0" y="1"/>
                  </a:cubicBezTo>
                  <a:close/>
                </a:path>
              </a:pathLst>
            </a:custGeom>
            <a:grpFill/>
            <a:ln w="0">
              <a:noFill/>
              <a:prstDash val="solid"/>
              <a:round/>
              <a:headEnd/>
              <a:tailEnd/>
            </a:ln>
          </p:spPr>
          <p:txBody>
            <a:bodyPr/>
            <a:lstStyle/>
            <a:p>
              <a:pPr>
                <a:defRPr/>
              </a:pPr>
              <a:endParaRPr sz="1350"/>
            </a:p>
          </p:txBody>
        </p:sp>
        <p:sp>
          <p:nvSpPr>
            <p:cNvPr id="30" name="Freeform 30"/>
            <p:cNvSpPr>
              <a:spLocks/>
            </p:cNvSpPr>
            <p:nvPr/>
          </p:nvSpPr>
          <p:spPr bwMode="invGray">
            <a:xfrm>
              <a:off x="11317288" y="2755900"/>
              <a:ext cx="9525" cy="0"/>
            </a:xfrm>
            <a:custGeom>
              <a:avLst/>
              <a:gdLst>
                <a:gd name="T0" fmla="*/ 5 w 5"/>
                <a:gd name="T1" fmla="*/ 5 w 5"/>
                <a:gd name="T2" fmla="*/ 4 w 5"/>
                <a:gd name="T3" fmla="*/ 0 w 5"/>
                <a:gd name="T4" fmla="*/ 5 w 5"/>
              </a:gdLst>
              <a:ahLst/>
              <a:cxnLst>
                <a:cxn ang="0">
                  <a:pos x="T0" y="0"/>
                </a:cxn>
                <a:cxn ang="0">
                  <a:pos x="T1" y="0"/>
                </a:cxn>
                <a:cxn ang="0">
                  <a:pos x="T2" y="0"/>
                </a:cxn>
                <a:cxn ang="0">
                  <a:pos x="T3" y="0"/>
                </a:cxn>
                <a:cxn ang="0">
                  <a:pos x="T4" y="0"/>
                </a:cxn>
              </a:cxnLst>
              <a:rect l="0" t="0" r="r" b="b"/>
              <a:pathLst>
                <a:path w="5">
                  <a:moveTo>
                    <a:pt x="5" y="0"/>
                  </a:moveTo>
                  <a:lnTo>
                    <a:pt x="5" y="0"/>
                  </a:lnTo>
                  <a:lnTo>
                    <a:pt x="4" y="0"/>
                  </a:lnTo>
                  <a:lnTo>
                    <a:pt x="0" y="0"/>
                  </a:lnTo>
                  <a:lnTo>
                    <a:pt x="5" y="0"/>
                  </a:lnTo>
                  <a:close/>
                </a:path>
              </a:pathLst>
            </a:custGeom>
            <a:grpFill/>
            <a:ln w="0">
              <a:noFill/>
              <a:prstDash val="solid"/>
              <a:round/>
              <a:headEnd/>
              <a:tailEnd/>
            </a:ln>
          </p:spPr>
          <p:txBody>
            <a:bodyPr/>
            <a:lstStyle/>
            <a:p>
              <a:pPr>
                <a:defRPr/>
              </a:pPr>
              <a:endParaRPr sz="1350"/>
            </a:p>
          </p:txBody>
        </p:sp>
        <p:sp>
          <p:nvSpPr>
            <p:cNvPr id="31" name="Freeform 31"/>
            <p:cNvSpPr>
              <a:spLocks/>
            </p:cNvSpPr>
            <p:nvPr/>
          </p:nvSpPr>
          <p:spPr bwMode="invGray">
            <a:xfrm>
              <a:off x="8534400" y="2735263"/>
              <a:ext cx="30163" cy="0"/>
            </a:xfrm>
            <a:custGeom>
              <a:avLst/>
              <a:gdLst>
                <a:gd name="T0" fmla="*/ 0 w 16"/>
                <a:gd name="T1" fmla="*/ 0 w 16"/>
                <a:gd name="T2" fmla="*/ 16 w 16"/>
                <a:gd name="T3" fmla="*/ 0 w 16"/>
              </a:gdLst>
              <a:ahLst/>
              <a:cxnLst>
                <a:cxn ang="0">
                  <a:pos x="T0" y="0"/>
                </a:cxn>
                <a:cxn ang="0">
                  <a:pos x="T1" y="0"/>
                </a:cxn>
                <a:cxn ang="0">
                  <a:pos x="T2" y="0"/>
                </a:cxn>
                <a:cxn ang="0">
                  <a:pos x="T3" y="0"/>
                </a:cxn>
              </a:cxnLst>
              <a:rect l="0" t="0" r="r" b="b"/>
              <a:pathLst>
                <a:path w="16">
                  <a:moveTo>
                    <a:pt x="0" y="0"/>
                  </a:moveTo>
                  <a:lnTo>
                    <a:pt x="0" y="0"/>
                  </a:lnTo>
                  <a:cubicBezTo>
                    <a:pt x="4" y="0"/>
                    <a:pt x="9" y="0"/>
                    <a:pt x="16" y="0"/>
                  </a:cubicBezTo>
                  <a:cubicBezTo>
                    <a:pt x="15" y="0"/>
                    <a:pt x="9" y="0"/>
                    <a:pt x="0" y="0"/>
                  </a:cubicBezTo>
                  <a:close/>
                </a:path>
              </a:pathLst>
            </a:custGeom>
            <a:grpFill/>
            <a:ln w="0">
              <a:noFill/>
              <a:prstDash val="solid"/>
              <a:round/>
              <a:headEnd/>
              <a:tailEnd/>
            </a:ln>
          </p:spPr>
          <p:txBody>
            <a:bodyPr/>
            <a:lstStyle/>
            <a:p>
              <a:pPr>
                <a:defRPr/>
              </a:pPr>
              <a:endParaRPr sz="1350"/>
            </a:p>
          </p:txBody>
        </p:sp>
        <p:sp>
          <p:nvSpPr>
            <p:cNvPr id="32" name="Freeform 32"/>
            <p:cNvSpPr>
              <a:spLocks/>
            </p:cNvSpPr>
            <p:nvPr/>
          </p:nvSpPr>
          <p:spPr bwMode="invGray">
            <a:xfrm>
              <a:off x="6821488" y="2714625"/>
              <a:ext cx="9525" cy="0"/>
            </a:xfrm>
            <a:custGeom>
              <a:avLst/>
              <a:gdLst>
                <a:gd name="T0" fmla="*/ 0 w 5"/>
                <a:gd name="T1" fmla="*/ 0 w 5"/>
                <a:gd name="T2" fmla="*/ 2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2" y="0"/>
                  </a:lnTo>
                  <a:lnTo>
                    <a:pt x="5" y="0"/>
                  </a:lnTo>
                  <a:lnTo>
                    <a:pt x="0" y="0"/>
                  </a:lnTo>
                  <a:close/>
                </a:path>
              </a:pathLst>
            </a:custGeom>
            <a:grpFill/>
            <a:ln w="0">
              <a:noFill/>
              <a:prstDash val="solid"/>
              <a:round/>
              <a:headEnd/>
              <a:tailEnd/>
            </a:ln>
          </p:spPr>
          <p:txBody>
            <a:bodyPr/>
            <a:lstStyle/>
            <a:p>
              <a:pPr>
                <a:defRPr/>
              </a:pPr>
              <a:endParaRPr sz="1350"/>
            </a:p>
          </p:txBody>
        </p:sp>
        <p:sp>
          <p:nvSpPr>
            <p:cNvPr id="33" name="Freeform 33"/>
            <p:cNvSpPr>
              <a:spLocks/>
            </p:cNvSpPr>
            <p:nvPr/>
          </p:nvSpPr>
          <p:spPr bwMode="invGray">
            <a:xfrm>
              <a:off x="5583238" y="2719388"/>
              <a:ext cx="25400" cy="0"/>
            </a:xfrm>
            <a:custGeom>
              <a:avLst/>
              <a:gdLst>
                <a:gd name="T0" fmla="*/ 13 w 13"/>
                <a:gd name="T1" fmla="*/ 13 w 13"/>
                <a:gd name="T2" fmla="*/ 0 w 13"/>
                <a:gd name="T3" fmla="*/ 13 w 13"/>
              </a:gdLst>
              <a:ahLst/>
              <a:cxnLst>
                <a:cxn ang="0">
                  <a:pos x="T0" y="0"/>
                </a:cxn>
                <a:cxn ang="0">
                  <a:pos x="T1" y="0"/>
                </a:cxn>
                <a:cxn ang="0">
                  <a:pos x="T2" y="0"/>
                </a:cxn>
                <a:cxn ang="0">
                  <a:pos x="T3" y="0"/>
                </a:cxn>
              </a:cxnLst>
              <a:rect l="0" t="0" r="r" b="b"/>
              <a:pathLst>
                <a:path w="13">
                  <a:moveTo>
                    <a:pt x="13" y="0"/>
                  </a:moveTo>
                  <a:lnTo>
                    <a:pt x="13" y="0"/>
                  </a:lnTo>
                  <a:lnTo>
                    <a:pt x="0" y="0"/>
                  </a:lnTo>
                  <a:lnTo>
                    <a:pt x="13" y="0"/>
                  </a:lnTo>
                  <a:close/>
                </a:path>
              </a:pathLst>
            </a:custGeom>
            <a:grpFill/>
            <a:ln w="0">
              <a:noFill/>
              <a:prstDash val="solid"/>
              <a:round/>
              <a:headEnd/>
              <a:tailEnd/>
            </a:ln>
          </p:spPr>
          <p:txBody>
            <a:bodyPr/>
            <a:lstStyle/>
            <a:p>
              <a:pPr>
                <a:defRPr/>
              </a:pPr>
              <a:endParaRPr sz="1350"/>
            </a:p>
          </p:txBody>
        </p:sp>
        <p:sp>
          <p:nvSpPr>
            <p:cNvPr id="34" name="Freeform 34"/>
            <p:cNvSpPr>
              <a:spLocks/>
            </p:cNvSpPr>
            <p:nvPr/>
          </p:nvSpPr>
          <p:spPr bwMode="invGray">
            <a:xfrm>
              <a:off x="5638800" y="2740025"/>
              <a:ext cx="23813" cy="1587"/>
            </a:xfrm>
            <a:custGeom>
              <a:avLst/>
              <a:gdLst>
                <a:gd name="T0" fmla="*/ 12 w 12"/>
                <a:gd name="T1" fmla="*/ 0 h 1"/>
                <a:gd name="T2" fmla="*/ 12 w 12"/>
                <a:gd name="T3" fmla="*/ 0 h 1"/>
                <a:gd name="T4" fmla="*/ 0 w 12"/>
                <a:gd name="T5" fmla="*/ 1 h 1"/>
                <a:gd name="T6" fmla="*/ 12 w 12"/>
                <a:gd name="T7" fmla="*/ 0 h 1"/>
              </a:gdLst>
              <a:ahLst/>
              <a:cxnLst>
                <a:cxn ang="0">
                  <a:pos x="T0" y="T1"/>
                </a:cxn>
                <a:cxn ang="0">
                  <a:pos x="T2" y="T3"/>
                </a:cxn>
                <a:cxn ang="0">
                  <a:pos x="T4" y="T5"/>
                </a:cxn>
                <a:cxn ang="0">
                  <a:pos x="T6" y="T7"/>
                </a:cxn>
              </a:cxnLst>
              <a:rect l="0" t="0" r="r" b="b"/>
              <a:pathLst>
                <a:path w="12" h="1">
                  <a:moveTo>
                    <a:pt x="12" y="0"/>
                  </a:moveTo>
                  <a:lnTo>
                    <a:pt x="12" y="0"/>
                  </a:lnTo>
                  <a:lnTo>
                    <a:pt x="0" y="1"/>
                  </a:lnTo>
                  <a:lnTo>
                    <a:pt x="12" y="0"/>
                  </a:lnTo>
                  <a:close/>
                </a:path>
              </a:pathLst>
            </a:custGeom>
            <a:grpFill/>
            <a:ln w="0">
              <a:noFill/>
              <a:prstDash val="solid"/>
              <a:round/>
              <a:headEnd/>
              <a:tailEnd/>
            </a:ln>
          </p:spPr>
          <p:txBody>
            <a:bodyPr/>
            <a:lstStyle/>
            <a:p>
              <a:pPr>
                <a:defRPr/>
              </a:pPr>
              <a:endParaRPr sz="1350"/>
            </a:p>
          </p:txBody>
        </p:sp>
        <p:sp>
          <p:nvSpPr>
            <p:cNvPr id="35" name="Freeform 35"/>
            <p:cNvSpPr>
              <a:spLocks/>
            </p:cNvSpPr>
            <p:nvPr/>
          </p:nvSpPr>
          <p:spPr bwMode="invGray">
            <a:xfrm>
              <a:off x="4303712" y="2728913"/>
              <a:ext cx="50800" cy="0"/>
            </a:xfrm>
            <a:custGeom>
              <a:avLst/>
              <a:gdLst>
                <a:gd name="T0" fmla="*/ 26 w 26"/>
                <a:gd name="T1" fmla="*/ 26 w 26"/>
                <a:gd name="T2" fmla="*/ 0 w 26"/>
                <a:gd name="T3" fmla="*/ 26 w 26"/>
              </a:gdLst>
              <a:ahLst/>
              <a:cxnLst>
                <a:cxn ang="0">
                  <a:pos x="T0" y="0"/>
                </a:cxn>
                <a:cxn ang="0">
                  <a:pos x="T1" y="0"/>
                </a:cxn>
                <a:cxn ang="0">
                  <a:pos x="T2" y="0"/>
                </a:cxn>
                <a:cxn ang="0">
                  <a:pos x="T3" y="0"/>
                </a:cxn>
              </a:cxnLst>
              <a:rect l="0" t="0" r="r" b="b"/>
              <a:pathLst>
                <a:path w="26">
                  <a:moveTo>
                    <a:pt x="26" y="0"/>
                  </a:moveTo>
                  <a:lnTo>
                    <a:pt x="26" y="0"/>
                  </a:lnTo>
                  <a:lnTo>
                    <a:pt x="0" y="0"/>
                  </a:lnTo>
                  <a:cubicBezTo>
                    <a:pt x="13" y="0"/>
                    <a:pt x="20" y="0"/>
                    <a:pt x="26" y="0"/>
                  </a:cubicBezTo>
                  <a:close/>
                </a:path>
              </a:pathLst>
            </a:custGeom>
            <a:grpFill/>
            <a:ln w="0">
              <a:noFill/>
              <a:prstDash val="solid"/>
              <a:round/>
              <a:headEnd/>
              <a:tailEnd/>
            </a:ln>
          </p:spPr>
          <p:txBody>
            <a:bodyPr/>
            <a:lstStyle/>
            <a:p>
              <a:pPr>
                <a:defRPr/>
              </a:pPr>
              <a:endParaRPr sz="1350"/>
            </a:p>
          </p:txBody>
        </p:sp>
        <p:sp>
          <p:nvSpPr>
            <p:cNvPr id="36" name="Freeform 36"/>
            <p:cNvSpPr>
              <a:spLocks/>
            </p:cNvSpPr>
            <p:nvPr/>
          </p:nvSpPr>
          <p:spPr bwMode="invGray">
            <a:xfrm>
              <a:off x="5519738" y="2735263"/>
              <a:ext cx="9525" cy="3175"/>
            </a:xfrm>
            <a:custGeom>
              <a:avLst/>
              <a:gdLst>
                <a:gd name="T0" fmla="*/ 4 w 5"/>
                <a:gd name="T1" fmla="*/ 0 h 1"/>
                <a:gd name="T2" fmla="*/ 4 w 5"/>
                <a:gd name="T3" fmla="*/ 0 h 1"/>
                <a:gd name="T4" fmla="*/ 0 w 5"/>
                <a:gd name="T5" fmla="*/ 1 h 1"/>
                <a:gd name="T6" fmla="*/ 4 w 5"/>
                <a:gd name="T7" fmla="*/ 0 h 1"/>
              </a:gdLst>
              <a:ahLst/>
              <a:cxnLst>
                <a:cxn ang="0">
                  <a:pos x="T0" y="T1"/>
                </a:cxn>
                <a:cxn ang="0">
                  <a:pos x="T2" y="T3"/>
                </a:cxn>
                <a:cxn ang="0">
                  <a:pos x="T4" y="T5"/>
                </a:cxn>
                <a:cxn ang="0">
                  <a:pos x="T6" y="T7"/>
                </a:cxn>
              </a:cxnLst>
              <a:rect l="0" t="0" r="r" b="b"/>
              <a:pathLst>
                <a:path w="5" h="1">
                  <a:moveTo>
                    <a:pt x="4" y="0"/>
                  </a:moveTo>
                  <a:lnTo>
                    <a:pt x="4" y="0"/>
                  </a:lnTo>
                  <a:lnTo>
                    <a:pt x="0" y="1"/>
                  </a:lnTo>
                  <a:cubicBezTo>
                    <a:pt x="3" y="1"/>
                    <a:pt x="5" y="1"/>
                    <a:pt x="4" y="0"/>
                  </a:cubicBezTo>
                  <a:close/>
                </a:path>
              </a:pathLst>
            </a:custGeom>
            <a:grpFill/>
            <a:ln w="0">
              <a:noFill/>
              <a:prstDash val="solid"/>
              <a:round/>
              <a:headEnd/>
              <a:tailEnd/>
            </a:ln>
          </p:spPr>
          <p:txBody>
            <a:bodyPr/>
            <a:lstStyle/>
            <a:p>
              <a:pPr>
                <a:defRPr/>
              </a:pPr>
              <a:endParaRPr sz="1350"/>
            </a:p>
          </p:txBody>
        </p:sp>
        <p:sp>
          <p:nvSpPr>
            <p:cNvPr id="37" name="Freeform 37"/>
            <p:cNvSpPr>
              <a:spLocks/>
            </p:cNvSpPr>
            <p:nvPr/>
          </p:nvSpPr>
          <p:spPr bwMode="invGray">
            <a:xfrm>
              <a:off x="12096750" y="2784475"/>
              <a:ext cx="6350" cy="0"/>
            </a:xfrm>
            <a:custGeom>
              <a:avLst/>
              <a:gdLst>
                <a:gd name="T0" fmla="*/ 3 w 3"/>
                <a:gd name="T1" fmla="*/ 3 w 3"/>
                <a:gd name="T2" fmla="*/ 1 w 3"/>
                <a:gd name="T3" fmla="*/ 0 w 3"/>
                <a:gd name="T4" fmla="*/ 3 w 3"/>
              </a:gdLst>
              <a:ahLst/>
              <a:cxnLst>
                <a:cxn ang="0">
                  <a:pos x="T0" y="0"/>
                </a:cxn>
                <a:cxn ang="0">
                  <a:pos x="T1" y="0"/>
                </a:cxn>
                <a:cxn ang="0">
                  <a:pos x="T2" y="0"/>
                </a:cxn>
                <a:cxn ang="0">
                  <a:pos x="T3" y="0"/>
                </a:cxn>
                <a:cxn ang="0">
                  <a:pos x="T4" y="0"/>
                </a:cxn>
              </a:cxnLst>
              <a:rect l="0" t="0" r="r" b="b"/>
              <a:pathLst>
                <a:path w="3">
                  <a:moveTo>
                    <a:pt x="3" y="0"/>
                  </a:moveTo>
                  <a:lnTo>
                    <a:pt x="3" y="0"/>
                  </a:lnTo>
                  <a:lnTo>
                    <a:pt x="1" y="0"/>
                  </a:lnTo>
                  <a:lnTo>
                    <a:pt x="0" y="0"/>
                  </a:lnTo>
                  <a:lnTo>
                    <a:pt x="3" y="0"/>
                  </a:lnTo>
                  <a:close/>
                </a:path>
              </a:pathLst>
            </a:custGeom>
            <a:grpFill/>
            <a:ln w="0">
              <a:noFill/>
              <a:prstDash val="solid"/>
              <a:round/>
              <a:headEnd/>
              <a:tailEnd/>
            </a:ln>
          </p:spPr>
          <p:txBody>
            <a:bodyPr/>
            <a:lstStyle/>
            <a:p>
              <a:pPr>
                <a:defRPr/>
              </a:pPr>
              <a:endParaRPr sz="1350"/>
            </a:p>
          </p:txBody>
        </p:sp>
        <p:sp>
          <p:nvSpPr>
            <p:cNvPr id="38" name="Freeform 38"/>
            <p:cNvSpPr>
              <a:spLocks/>
            </p:cNvSpPr>
            <p:nvPr/>
          </p:nvSpPr>
          <p:spPr bwMode="invGray">
            <a:xfrm>
              <a:off x="12225338" y="2773363"/>
              <a:ext cx="46038" cy="0"/>
            </a:xfrm>
            <a:custGeom>
              <a:avLst/>
              <a:gdLst>
                <a:gd name="T0" fmla="*/ 0 w 24"/>
                <a:gd name="T1" fmla="*/ 0 w 24"/>
                <a:gd name="T2" fmla="*/ 24 w 24"/>
                <a:gd name="T3" fmla="*/ 0 w 24"/>
              </a:gdLst>
              <a:ahLst/>
              <a:cxnLst>
                <a:cxn ang="0">
                  <a:pos x="T0" y="0"/>
                </a:cxn>
                <a:cxn ang="0">
                  <a:pos x="T1" y="0"/>
                </a:cxn>
                <a:cxn ang="0">
                  <a:pos x="T2" y="0"/>
                </a:cxn>
                <a:cxn ang="0">
                  <a:pos x="T3" y="0"/>
                </a:cxn>
              </a:cxnLst>
              <a:rect l="0" t="0" r="r" b="b"/>
              <a:pathLst>
                <a:path w="24">
                  <a:moveTo>
                    <a:pt x="0" y="0"/>
                  </a:moveTo>
                  <a:lnTo>
                    <a:pt x="0" y="0"/>
                  </a:lnTo>
                  <a:lnTo>
                    <a:pt x="24" y="0"/>
                  </a:lnTo>
                  <a:cubicBezTo>
                    <a:pt x="15" y="0"/>
                    <a:pt x="6" y="0"/>
                    <a:pt x="0" y="0"/>
                  </a:cubicBezTo>
                  <a:close/>
                </a:path>
              </a:pathLst>
            </a:custGeom>
            <a:grpFill/>
            <a:ln w="0">
              <a:noFill/>
              <a:prstDash val="solid"/>
              <a:round/>
              <a:headEnd/>
              <a:tailEnd/>
            </a:ln>
          </p:spPr>
          <p:txBody>
            <a:bodyPr/>
            <a:lstStyle/>
            <a:p>
              <a:pPr>
                <a:defRPr/>
              </a:pPr>
              <a:endParaRPr sz="1350"/>
            </a:p>
          </p:txBody>
        </p:sp>
        <p:sp>
          <p:nvSpPr>
            <p:cNvPr id="39" name="Freeform 39"/>
            <p:cNvSpPr>
              <a:spLocks/>
            </p:cNvSpPr>
            <p:nvPr/>
          </p:nvSpPr>
          <p:spPr bwMode="invGray">
            <a:xfrm>
              <a:off x="9274175" y="2746375"/>
              <a:ext cx="55563" cy="4762"/>
            </a:xfrm>
            <a:custGeom>
              <a:avLst/>
              <a:gdLst>
                <a:gd name="T0" fmla="*/ 0 w 29"/>
                <a:gd name="T1" fmla="*/ 1 h 2"/>
                <a:gd name="T2" fmla="*/ 0 w 29"/>
                <a:gd name="T3" fmla="*/ 1 h 2"/>
                <a:gd name="T4" fmla="*/ 15 w 29"/>
                <a:gd name="T5" fmla="*/ 2 h 2"/>
                <a:gd name="T6" fmla="*/ 0 w 29"/>
                <a:gd name="T7" fmla="*/ 1 h 2"/>
              </a:gdLst>
              <a:ahLst/>
              <a:cxnLst>
                <a:cxn ang="0">
                  <a:pos x="T0" y="T1"/>
                </a:cxn>
                <a:cxn ang="0">
                  <a:pos x="T2" y="T3"/>
                </a:cxn>
                <a:cxn ang="0">
                  <a:pos x="T4" y="T5"/>
                </a:cxn>
                <a:cxn ang="0">
                  <a:pos x="T6" y="T7"/>
                </a:cxn>
              </a:cxnLst>
              <a:rect l="0" t="0" r="r" b="b"/>
              <a:pathLst>
                <a:path w="29" h="2">
                  <a:moveTo>
                    <a:pt x="0" y="1"/>
                  </a:moveTo>
                  <a:lnTo>
                    <a:pt x="0" y="1"/>
                  </a:lnTo>
                  <a:cubicBezTo>
                    <a:pt x="7" y="1"/>
                    <a:pt x="23" y="2"/>
                    <a:pt x="15" y="2"/>
                  </a:cubicBezTo>
                  <a:cubicBezTo>
                    <a:pt x="29" y="2"/>
                    <a:pt x="28" y="0"/>
                    <a:pt x="0" y="1"/>
                  </a:cubicBezTo>
                  <a:close/>
                </a:path>
              </a:pathLst>
            </a:custGeom>
            <a:grpFill/>
            <a:ln w="0">
              <a:noFill/>
              <a:prstDash val="solid"/>
              <a:round/>
              <a:headEnd/>
              <a:tailEnd/>
            </a:ln>
          </p:spPr>
          <p:txBody>
            <a:bodyPr/>
            <a:lstStyle/>
            <a:p>
              <a:pPr>
                <a:defRPr/>
              </a:pPr>
              <a:endParaRPr sz="1350"/>
            </a:p>
          </p:txBody>
        </p:sp>
        <p:sp>
          <p:nvSpPr>
            <p:cNvPr id="40" name="Freeform 40"/>
            <p:cNvSpPr>
              <a:spLocks/>
            </p:cNvSpPr>
            <p:nvPr/>
          </p:nvSpPr>
          <p:spPr bwMode="invGray">
            <a:xfrm>
              <a:off x="11847513" y="2827338"/>
              <a:ext cx="34925" cy="3175"/>
            </a:xfrm>
            <a:custGeom>
              <a:avLst/>
              <a:gdLst>
                <a:gd name="T0" fmla="*/ 3 w 18"/>
                <a:gd name="T1" fmla="*/ 1 h 1"/>
                <a:gd name="T2" fmla="*/ 3 w 18"/>
                <a:gd name="T3" fmla="*/ 1 h 1"/>
                <a:gd name="T4" fmla="*/ 18 w 18"/>
                <a:gd name="T5" fmla="*/ 0 h 1"/>
                <a:gd name="T6" fmla="*/ 3 w 18"/>
                <a:gd name="T7" fmla="*/ 1 h 1"/>
              </a:gdLst>
              <a:ahLst/>
              <a:cxnLst>
                <a:cxn ang="0">
                  <a:pos x="T0" y="T1"/>
                </a:cxn>
                <a:cxn ang="0">
                  <a:pos x="T2" y="T3"/>
                </a:cxn>
                <a:cxn ang="0">
                  <a:pos x="T4" y="T5"/>
                </a:cxn>
                <a:cxn ang="0">
                  <a:pos x="T6" y="T7"/>
                </a:cxn>
              </a:cxnLst>
              <a:rect l="0" t="0" r="r" b="b"/>
              <a:pathLst>
                <a:path w="18" h="1">
                  <a:moveTo>
                    <a:pt x="3" y="1"/>
                  </a:moveTo>
                  <a:lnTo>
                    <a:pt x="3" y="1"/>
                  </a:lnTo>
                  <a:cubicBezTo>
                    <a:pt x="7" y="1"/>
                    <a:pt x="13" y="0"/>
                    <a:pt x="18" y="0"/>
                  </a:cubicBezTo>
                  <a:cubicBezTo>
                    <a:pt x="8" y="0"/>
                    <a:pt x="0" y="1"/>
                    <a:pt x="3" y="1"/>
                  </a:cubicBezTo>
                  <a:close/>
                </a:path>
              </a:pathLst>
            </a:custGeom>
            <a:grpFill/>
            <a:ln w="0">
              <a:noFill/>
              <a:prstDash val="solid"/>
              <a:round/>
              <a:headEnd/>
              <a:tailEnd/>
            </a:ln>
          </p:spPr>
          <p:txBody>
            <a:bodyPr/>
            <a:lstStyle/>
            <a:p>
              <a:pPr>
                <a:defRPr/>
              </a:pPr>
              <a:endParaRPr sz="1350"/>
            </a:p>
          </p:txBody>
        </p:sp>
        <p:sp>
          <p:nvSpPr>
            <p:cNvPr id="41" name="Freeform 41"/>
            <p:cNvSpPr>
              <a:spLocks/>
            </p:cNvSpPr>
            <p:nvPr/>
          </p:nvSpPr>
          <p:spPr bwMode="invGray">
            <a:xfrm>
              <a:off x="11882438" y="2825750"/>
              <a:ext cx="25400" cy="1587"/>
            </a:xfrm>
            <a:custGeom>
              <a:avLst/>
              <a:gdLst>
                <a:gd name="T0" fmla="*/ 0 w 14"/>
                <a:gd name="T1" fmla="*/ 1 h 1"/>
                <a:gd name="T2" fmla="*/ 0 w 14"/>
                <a:gd name="T3" fmla="*/ 1 h 1"/>
                <a:gd name="T4" fmla="*/ 14 w 14"/>
                <a:gd name="T5" fmla="*/ 0 h 1"/>
                <a:gd name="T6" fmla="*/ 0 w 14"/>
                <a:gd name="T7" fmla="*/ 1 h 1"/>
              </a:gdLst>
              <a:ahLst/>
              <a:cxnLst>
                <a:cxn ang="0">
                  <a:pos x="T0" y="T1"/>
                </a:cxn>
                <a:cxn ang="0">
                  <a:pos x="T2" y="T3"/>
                </a:cxn>
                <a:cxn ang="0">
                  <a:pos x="T4" y="T5"/>
                </a:cxn>
                <a:cxn ang="0">
                  <a:pos x="T6" y="T7"/>
                </a:cxn>
              </a:cxnLst>
              <a:rect l="0" t="0" r="r" b="b"/>
              <a:pathLst>
                <a:path w="14" h="1">
                  <a:moveTo>
                    <a:pt x="0" y="1"/>
                  </a:moveTo>
                  <a:lnTo>
                    <a:pt x="0" y="1"/>
                  </a:lnTo>
                  <a:lnTo>
                    <a:pt x="14" y="0"/>
                  </a:lnTo>
                  <a:lnTo>
                    <a:pt x="0" y="1"/>
                  </a:lnTo>
                  <a:close/>
                </a:path>
              </a:pathLst>
            </a:custGeom>
            <a:grpFill/>
            <a:ln w="0">
              <a:noFill/>
              <a:prstDash val="solid"/>
              <a:round/>
              <a:headEnd/>
              <a:tailEnd/>
            </a:ln>
          </p:spPr>
          <p:txBody>
            <a:bodyPr/>
            <a:lstStyle/>
            <a:p>
              <a:pPr>
                <a:defRPr/>
              </a:pPr>
              <a:endParaRPr sz="1350"/>
            </a:p>
          </p:txBody>
        </p:sp>
        <p:sp>
          <p:nvSpPr>
            <p:cNvPr id="42" name="Freeform 42"/>
            <p:cNvSpPr>
              <a:spLocks/>
            </p:cNvSpPr>
            <p:nvPr/>
          </p:nvSpPr>
          <p:spPr bwMode="invGray">
            <a:xfrm>
              <a:off x="8915400" y="2809875"/>
              <a:ext cx="15875" cy="1587"/>
            </a:xfrm>
            <a:custGeom>
              <a:avLst/>
              <a:gdLst>
                <a:gd name="T0" fmla="*/ 8 w 8"/>
                <a:gd name="T1" fmla="*/ 1 h 1"/>
                <a:gd name="T2" fmla="*/ 8 w 8"/>
                <a:gd name="T3" fmla="*/ 1 h 1"/>
                <a:gd name="T4" fmla="*/ 0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cubicBezTo>
                    <a:pt x="6" y="0"/>
                    <a:pt x="3" y="0"/>
                    <a:pt x="0" y="0"/>
                  </a:cubicBezTo>
                  <a:cubicBezTo>
                    <a:pt x="1" y="0"/>
                    <a:pt x="4" y="1"/>
                    <a:pt x="8" y="1"/>
                  </a:cubicBezTo>
                  <a:close/>
                </a:path>
              </a:pathLst>
            </a:custGeom>
            <a:grpFill/>
            <a:ln w="0">
              <a:noFill/>
              <a:prstDash val="solid"/>
              <a:round/>
              <a:headEnd/>
              <a:tailEnd/>
            </a:ln>
          </p:spPr>
          <p:txBody>
            <a:bodyPr/>
            <a:lstStyle/>
            <a:p>
              <a:pPr>
                <a:defRPr/>
              </a:pPr>
              <a:endParaRPr sz="1350"/>
            </a:p>
          </p:txBody>
        </p:sp>
        <p:sp>
          <p:nvSpPr>
            <p:cNvPr id="43" name="Freeform 43"/>
            <p:cNvSpPr>
              <a:spLocks/>
            </p:cNvSpPr>
            <p:nvPr/>
          </p:nvSpPr>
          <p:spPr bwMode="invGray">
            <a:xfrm>
              <a:off x="12109450" y="2752725"/>
              <a:ext cx="454025" cy="23812"/>
            </a:xfrm>
            <a:custGeom>
              <a:avLst/>
              <a:gdLst>
                <a:gd name="T0" fmla="*/ 102 w 236"/>
                <a:gd name="T1" fmla="*/ 10 h 10"/>
                <a:gd name="T2" fmla="*/ 102 w 236"/>
                <a:gd name="T3" fmla="*/ 10 h 10"/>
                <a:gd name="T4" fmla="*/ 123 w 236"/>
                <a:gd name="T5" fmla="*/ 7 h 10"/>
                <a:gd name="T6" fmla="*/ 200 w 236"/>
                <a:gd name="T7" fmla="*/ 6 h 10"/>
                <a:gd name="T8" fmla="*/ 203 w 236"/>
                <a:gd name="T9" fmla="*/ 3 h 10"/>
                <a:gd name="T10" fmla="*/ 160 w 236"/>
                <a:gd name="T11" fmla="*/ 4 h 10"/>
                <a:gd name="T12" fmla="*/ 202 w 236"/>
                <a:gd name="T13" fmla="*/ 3 h 10"/>
                <a:gd name="T14" fmla="*/ 198 w 236"/>
                <a:gd name="T15" fmla="*/ 0 h 10"/>
                <a:gd name="T16" fmla="*/ 0 w 236"/>
                <a:gd name="T17" fmla="*/ 4 h 10"/>
                <a:gd name="T18" fmla="*/ 137 w 236"/>
                <a:gd name="T19" fmla="*/ 4 h 10"/>
                <a:gd name="T20" fmla="*/ 121 w 236"/>
                <a:gd name="T21" fmla="*/ 6 h 10"/>
                <a:gd name="T22" fmla="*/ 8 w 236"/>
                <a:gd name="T23" fmla="*/ 5 h 10"/>
                <a:gd name="T24" fmla="*/ 104 w 236"/>
                <a:gd name="T25" fmla="*/ 7 h 10"/>
                <a:gd name="T26" fmla="*/ 84 w 236"/>
                <a:gd name="T27" fmla="*/ 9 h 10"/>
                <a:gd name="T28" fmla="*/ 102 w 236"/>
                <a:gd name="T2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6" h="10">
                  <a:moveTo>
                    <a:pt x="102" y="10"/>
                  </a:moveTo>
                  <a:lnTo>
                    <a:pt x="102" y="10"/>
                  </a:lnTo>
                  <a:cubicBezTo>
                    <a:pt x="107" y="9"/>
                    <a:pt x="208" y="8"/>
                    <a:pt x="123" y="7"/>
                  </a:cubicBezTo>
                  <a:cubicBezTo>
                    <a:pt x="126" y="4"/>
                    <a:pt x="177" y="6"/>
                    <a:pt x="200" y="6"/>
                  </a:cubicBezTo>
                  <a:cubicBezTo>
                    <a:pt x="184" y="5"/>
                    <a:pt x="208" y="4"/>
                    <a:pt x="203" y="3"/>
                  </a:cubicBezTo>
                  <a:cubicBezTo>
                    <a:pt x="192" y="4"/>
                    <a:pt x="179" y="4"/>
                    <a:pt x="160" y="4"/>
                  </a:cubicBezTo>
                  <a:cubicBezTo>
                    <a:pt x="152" y="3"/>
                    <a:pt x="180" y="2"/>
                    <a:pt x="202" y="3"/>
                  </a:cubicBezTo>
                  <a:cubicBezTo>
                    <a:pt x="175" y="1"/>
                    <a:pt x="236" y="1"/>
                    <a:pt x="198" y="0"/>
                  </a:cubicBezTo>
                  <a:cubicBezTo>
                    <a:pt x="116" y="0"/>
                    <a:pt x="57" y="0"/>
                    <a:pt x="0" y="4"/>
                  </a:cubicBezTo>
                  <a:cubicBezTo>
                    <a:pt x="46" y="3"/>
                    <a:pt x="99" y="3"/>
                    <a:pt x="137" y="4"/>
                  </a:cubicBezTo>
                  <a:lnTo>
                    <a:pt x="121" y="6"/>
                  </a:lnTo>
                  <a:cubicBezTo>
                    <a:pt x="78" y="4"/>
                    <a:pt x="51" y="5"/>
                    <a:pt x="8" y="5"/>
                  </a:cubicBezTo>
                  <a:lnTo>
                    <a:pt x="104" y="7"/>
                  </a:lnTo>
                  <a:cubicBezTo>
                    <a:pt x="149" y="9"/>
                    <a:pt x="119" y="9"/>
                    <a:pt x="84" y="9"/>
                  </a:cubicBezTo>
                  <a:cubicBezTo>
                    <a:pt x="92" y="9"/>
                    <a:pt x="100" y="9"/>
                    <a:pt x="102" y="10"/>
                  </a:cubicBezTo>
                  <a:close/>
                </a:path>
              </a:pathLst>
            </a:custGeom>
            <a:grpFill/>
            <a:ln w="0">
              <a:noFill/>
              <a:prstDash val="solid"/>
              <a:round/>
              <a:headEnd/>
              <a:tailEnd/>
            </a:ln>
          </p:spPr>
          <p:txBody>
            <a:bodyPr/>
            <a:lstStyle/>
            <a:p>
              <a:pPr>
                <a:defRPr/>
              </a:pPr>
              <a:endParaRPr sz="1350"/>
            </a:p>
          </p:txBody>
        </p:sp>
        <p:sp>
          <p:nvSpPr>
            <p:cNvPr id="44" name="Freeform 44"/>
            <p:cNvSpPr>
              <a:spLocks/>
            </p:cNvSpPr>
            <p:nvPr/>
          </p:nvSpPr>
          <p:spPr bwMode="invGray">
            <a:xfrm>
              <a:off x="12182475" y="2816225"/>
              <a:ext cx="9525" cy="0"/>
            </a:xfrm>
            <a:custGeom>
              <a:avLst/>
              <a:gdLst>
                <a:gd name="T0" fmla="*/ 0 w 5"/>
                <a:gd name="T1" fmla="*/ 0 w 5"/>
                <a:gd name="T2" fmla="*/ 1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1" y="0"/>
                  </a:lnTo>
                  <a:lnTo>
                    <a:pt x="5" y="0"/>
                  </a:lnTo>
                  <a:lnTo>
                    <a:pt x="0" y="0"/>
                  </a:lnTo>
                  <a:close/>
                </a:path>
              </a:pathLst>
            </a:custGeom>
            <a:grpFill/>
            <a:ln w="0">
              <a:noFill/>
              <a:prstDash val="solid"/>
              <a:round/>
              <a:headEnd/>
              <a:tailEnd/>
            </a:ln>
          </p:spPr>
          <p:txBody>
            <a:bodyPr/>
            <a:lstStyle/>
            <a:p>
              <a:pPr>
                <a:defRPr/>
              </a:pPr>
              <a:endParaRPr sz="1350"/>
            </a:p>
          </p:txBody>
        </p:sp>
        <p:sp>
          <p:nvSpPr>
            <p:cNvPr id="45" name="Freeform 45"/>
            <p:cNvSpPr>
              <a:spLocks/>
            </p:cNvSpPr>
            <p:nvPr/>
          </p:nvSpPr>
          <p:spPr bwMode="invGray">
            <a:xfrm>
              <a:off x="4348162" y="2827338"/>
              <a:ext cx="17463" cy="3175"/>
            </a:xfrm>
            <a:custGeom>
              <a:avLst/>
              <a:gdLst>
                <a:gd name="T0" fmla="*/ 8 w 9"/>
                <a:gd name="T1" fmla="*/ 0 h 1"/>
                <a:gd name="T2" fmla="*/ 8 w 9"/>
                <a:gd name="T3" fmla="*/ 0 h 1"/>
                <a:gd name="T4" fmla="*/ 0 w 9"/>
                <a:gd name="T5" fmla="*/ 1 h 1"/>
                <a:gd name="T6" fmla="*/ 8 w 9"/>
                <a:gd name="T7" fmla="*/ 0 h 1"/>
              </a:gdLst>
              <a:ahLst/>
              <a:cxnLst>
                <a:cxn ang="0">
                  <a:pos x="T0" y="T1"/>
                </a:cxn>
                <a:cxn ang="0">
                  <a:pos x="T2" y="T3"/>
                </a:cxn>
                <a:cxn ang="0">
                  <a:pos x="T4" y="T5"/>
                </a:cxn>
                <a:cxn ang="0">
                  <a:pos x="T6" y="T7"/>
                </a:cxn>
              </a:cxnLst>
              <a:rect l="0" t="0" r="r" b="b"/>
              <a:pathLst>
                <a:path w="9" h="1">
                  <a:moveTo>
                    <a:pt x="8" y="0"/>
                  </a:moveTo>
                  <a:lnTo>
                    <a:pt x="8" y="0"/>
                  </a:lnTo>
                  <a:lnTo>
                    <a:pt x="0" y="1"/>
                  </a:lnTo>
                  <a:cubicBezTo>
                    <a:pt x="7" y="0"/>
                    <a:pt x="9" y="0"/>
                    <a:pt x="8" y="0"/>
                  </a:cubicBezTo>
                  <a:close/>
                </a:path>
              </a:pathLst>
            </a:custGeom>
            <a:grpFill/>
            <a:ln w="0">
              <a:noFill/>
              <a:prstDash val="solid"/>
              <a:round/>
              <a:headEnd/>
              <a:tailEnd/>
            </a:ln>
          </p:spPr>
          <p:txBody>
            <a:bodyPr/>
            <a:lstStyle/>
            <a:p>
              <a:pPr>
                <a:defRPr/>
              </a:pPr>
              <a:endParaRPr sz="1350"/>
            </a:p>
          </p:txBody>
        </p:sp>
        <p:sp>
          <p:nvSpPr>
            <p:cNvPr id="46" name="Freeform 46"/>
            <p:cNvSpPr>
              <a:spLocks/>
            </p:cNvSpPr>
            <p:nvPr/>
          </p:nvSpPr>
          <p:spPr bwMode="invGray">
            <a:xfrm>
              <a:off x="12071350" y="2790825"/>
              <a:ext cx="0" cy="0"/>
            </a:xfrm>
            <a:custGeom>
              <a:avLst/>
              <a:gdLst/>
              <a:ahLst/>
              <a:cxnLst>
                <a:cxn ang="0">
                  <a:pos x="0" y="0"/>
                </a:cxn>
                <a:cxn ang="0">
                  <a:pos x="0" y="0"/>
                </a:cxn>
                <a:cxn ang="0">
                  <a:pos x="0" y="0"/>
                </a:cxn>
                <a:cxn ang="0">
                  <a:pos x="0" y="0"/>
                </a:cxn>
              </a:cxnLst>
              <a:rect l="0" t="0" r="r" b="b"/>
              <a:pathLst>
                <a:path>
                  <a:moveTo>
                    <a:pt x="0" y="0"/>
                  </a:moveTo>
                  <a:lnTo>
                    <a:pt x="0" y="0"/>
                  </a:lnTo>
                  <a:lnTo>
                    <a:pt x="0" y="0"/>
                  </a:lnTo>
                  <a:cubicBezTo>
                    <a:pt x="0" y="0"/>
                    <a:pt x="0" y="0"/>
                    <a:pt x="0" y="0"/>
                  </a:cubicBezTo>
                  <a:close/>
                </a:path>
              </a:pathLst>
            </a:custGeom>
            <a:grpFill/>
            <a:ln w="0">
              <a:noFill/>
              <a:prstDash val="solid"/>
              <a:round/>
              <a:headEnd/>
              <a:tailEnd/>
            </a:ln>
          </p:spPr>
          <p:txBody>
            <a:bodyPr/>
            <a:lstStyle/>
            <a:p>
              <a:pPr>
                <a:defRPr/>
              </a:pPr>
              <a:endParaRPr sz="1350"/>
            </a:p>
          </p:txBody>
        </p:sp>
        <p:sp>
          <p:nvSpPr>
            <p:cNvPr id="47" name="Freeform 47"/>
            <p:cNvSpPr>
              <a:spLocks/>
            </p:cNvSpPr>
            <p:nvPr/>
          </p:nvSpPr>
          <p:spPr bwMode="invGray">
            <a:xfrm>
              <a:off x="4754563" y="2827338"/>
              <a:ext cx="4763"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cubicBezTo>
                    <a:pt x="1" y="0"/>
                    <a:pt x="1" y="0"/>
                    <a:pt x="2" y="0"/>
                  </a:cubicBezTo>
                  <a:close/>
                </a:path>
              </a:pathLst>
            </a:custGeom>
            <a:grpFill/>
            <a:ln w="0">
              <a:noFill/>
              <a:prstDash val="solid"/>
              <a:round/>
              <a:headEnd/>
              <a:tailEnd/>
            </a:ln>
          </p:spPr>
          <p:txBody>
            <a:bodyPr/>
            <a:lstStyle/>
            <a:p>
              <a:pPr>
                <a:defRPr/>
              </a:pPr>
              <a:endParaRPr sz="1350"/>
            </a:p>
          </p:txBody>
        </p:sp>
        <p:sp>
          <p:nvSpPr>
            <p:cNvPr id="48" name="Freeform 48"/>
            <p:cNvSpPr>
              <a:spLocks/>
            </p:cNvSpPr>
            <p:nvPr/>
          </p:nvSpPr>
          <p:spPr bwMode="invGray">
            <a:xfrm>
              <a:off x="4852988" y="2719388"/>
              <a:ext cx="9525" cy="3175"/>
            </a:xfrm>
            <a:custGeom>
              <a:avLst/>
              <a:gdLst>
                <a:gd name="T0" fmla="*/ 5 w 5"/>
                <a:gd name="T1" fmla="*/ 1 h 1"/>
                <a:gd name="T2" fmla="*/ 5 w 5"/>
                <a:gd name="T3" fmla="*/ 1 h 1"/>
                <a:gd name="T4" fmla="*/ 4 w 5"/>
                <a:gd name="T5" fmla="*/ 0 h 1"/>
                <a:gd name="T6" fmla="*/ 5 w 5"/>
                <a:gd name="T7" fmla="*/ 1 h 1"/>
              </a:gdLst>
              <a:ahLst/>
              <a:cxnLst>
                <a:cxn ang="0">
                  <a:pos x="T0" y="T1"/>
                </a:cxn>
                <a:cxn ang="0">
                  <a:pos x="T2" y="T3"/>
                </a:cxn>
                <a:cxn ang="0">
                  <a:pos x="T4" y="T5"/>
                </a:cxn>
                <a:cxn ang="0">
                  <a:pos x="T6" y="T7"/>
                </a:cxn>
              </a:cxnLst>
              <a:rect l="0" t="0" r="r" b="b"/>
              <a:pathLst>
                <a:path w="5" h="1">
                  <a:moveTo>
                    <a:pt x="5" y="1"/>
                  </a:moveTo>
                  <a:lnTo>
                    <a:pt x="5" y="1"/>
                  </a:lnTo>
                  <a:cubicBezTo>
                    <a:pt x="5" y="1"/>
                    <a:pt x="5" y="1"/>
                    <a:pt x="4" y="0"/>
                  </a:cubicBezTo>
                  <a:cubicBezTo>
                    <a:pt x="0" y="1"/>
                    <a:pt x="2" y="1"/>
                    <a:pt x="5" y="1"/>
                  </a:cubicBezTo>
                  <a:close/>
                </a:path>
              </a:pathLst>
            </a:custGeom>
            <a:grpFill/>
            <a:ln w="0">
              <a:noFill/>
              <a:prstDash val="solid"/>
              <a:round/>
              <a:headEnd/>
              <a:tailEnd/>
            </a:ln>
          </p:spPr>
          <p:txBody>
            <a:bodyPr/>
            <a:lstStyle/>
            <a:p>
              <a:pPr>
                <a:defRPr/>
              </a:pPr>
              <a:endParaRPr sz="1350"/>
            </a:p>
          </p:txBody>
        </p:sp>
        <p:sp>
          <p:nvSpPr>
            <p:cNvPr id="49" name="Freeform 49"/>
            <p:cNvSpPr>
              <a:spLocks/>
            </p:cNvSpPr>
            <p:nvPr/>
          </p:nvSpPr>
          <p:spPr bwMode="invGray">
            <a:xfrm>
              <a:off x="4759325" y="2827338"/>
              <a:ext cx="0" cy="0"/>
            </a:xfrm>
            <a:custGeom>
              <a:avLst/>
              <a:gdLst/>
              <a:ahLst/>
              <a:cxnLst>
                <a:cxn ang="0">
                  <a:pos x="0" y="0"/>
                </a:cxn>
                <a:cxn ang="0">
                  <a:pos x="0" y="0"/>
                </a:cxn>
                <a:cxn ang="0">
                  <a:pos x="0" y="0"/>
                </a:cxn>
                <a:cxn ang="0">
                  <a:pos x="0" y="0"/>
                </a:cxn>
              </a:cxnLst>
              <a:rect l="0" t="0" r="r" b="b"/>
              <a:pathLst>
                <a:path>
                  <a:moveTo>
                    <a:pt x="0" y="0"/>
                  </a:moveTo>
                  <a:lnTo>
                    <a:pt x="0" y="0"/>
                  </a:lnTo>
                  <a:cubicBezTo>
                    <a:pt x="0" y="0"/>
                    <a:pt x="0" y="0"/>
                    <a:pt x="0" y="0"/>
                  </a:cubicBezTo>
                  <a:cubicBezTo>
                    <a:pt x="0" y="0"/>
                    <a:pt x="0" y="0"/>
                    <a:pt x="0" y="0"/>
                  </a:cubicBezTo>
                  <a:close/>
                </a:path>
              </a:pathLst>
            </a:custGeom>
            <a:grpFill/>
            <a:ln w="0">
              <a:noFill/>
              <a:prstDash val="solid"/>
              <a:round/>
              <a:headEnd/>
              <a:tailEnd/>
            </a:ln>
          </p:spPr>
          <p:txBody>
            <a:bodyPr/>
            <a:lstStyle/>
            <a:p>
              <a:pPr>
                <a:defRPr/>
              </a:pPr>
              <a:endParaRPr sz="1350"/>
            </a:p>
          </p:txBody>
        </p:sp>
        <p:sp>
          <p:nvSpPr>
            <p:cNvPr id="50" name="Freeform 50"/>
            <p:cNvSpPr>
              <a:spLocks/>
            </p:cNvSpPr>
            <p:nvPr/>
          </p:nvSpPr>
          <p:spPr bwMode="invGray">
            <a:xfrm>
              <a:off x="6654800" y="2805113"/>
              <a:ext cx="19050" cy="1587"/>
            </a:xfrm>
            <a:custGeom>
              <a:avLst/>
              <a:gdLst>
                <a:gd name="T0" fmla="*/ 10 w 10"/>
                <a:gd name="T1" fmla="*/ 1 h 1"/>
                <a:gd name="T2" fmla="*/ 10 w 10"/>
                <a:gd name="T3" fmla="*/ 1 h 1"/>
                <a:gd name="T4" fmla="*/ 2 w 10"/>
                <a:gd name="T5" fmla="*/ 0 h 1"/>
                <a:gd name="T6" fmla="*/ 10 w 10"/>
                <a:gd name="T7" fmla="*/ 1 h 1"/>
              </a:gdLst>
              <a:ahLst/>
              <a:cxnLst>
                <a:cxn ang="0">
                  <a:pos x="T0" y="T1"/>
                </a:cxn>
                <a:cxn ang="0">
                  <a:pos x="T2" y="T3"/>
                </a:cxn>
                <a:cxn ang="0">
                  <a:pos x="T4" y="T5"/>
                </a:cxn>
                <a:cxn ang="0">
                  <a:pos x="T6" y="T7"/>
                </a:cxn>
              </a:cxnLst>
              <a:rect l="0" t="0" r="r" b="b"/>
              <a:pathLst>
                <a:path w="10" h="1">
                  <a:moveTo>
                    <a:pt x="10" y="1"/>
                  </a:moveTo>
                  <a:lnTo>
                    <a:pt x="10" y="1"/>
                  </a:lnTo>
                  <a:lnTo>
                    <a:pt x="2" y="0"/>
                  </a:lnTo>
                  <a:cubicBezTo>
                    <a:pt x="0" y="0"/>
                    <a:pt x="2" y="0"/>
                    <a:pt x="10" y="1"/>
                  </a:cubicBezTo>
                  <a:close/>
                </a:path>
              </a:pathLst>
            </a:custGeom>
            <a:grpFill/>
            <a:ln w="0">
              <a:noFill/>
              <a:prstDash val="solid"/>
              <a:round/>
              <a:headEnd/>
              <a:tailEnd/>
            </a:ln>
          </p:spPr>
          <p:txBody>
            <a:bodyPr/>
            <a:lstStyle/>
            <a:p>
              <a:pPr>
                <a:defRPr/>
              </a:pPr>
              <a:endParaRPr sz="1350"/>
            </a:p>
          </p:txBody>
        </p:sp>
        <p:sp>
          <p:nvSpPr>
            <p:cNvPr id="51" name="Freeform 51"/>
            <p:cNvSpPr>
              <a:spLocks/>
            </p:cNvSpPr>
            <p:nvPr/>
          </p:nvSpPr>
          <p:spPr bwMode="invGray">
            <a:xfrm>
              <a:off x="6289675" y="2798763"/>
              <a:ext cx="6350" cy="0"/>
            </a:xfrm>
            <a:custGeom>
              <a:avLst/>
              <a:gdLst>
                <a:gd name="T0" fmla="*/ 3 w 3"/>
                <a:gd name="T1" fmla="*/ 3 w 3"/>
                <a:gd name="T2" fmla="*/ 0 w 3"/>
                <a:gd name="T3" fmla="*/ 3 w 3"/>
              </a:gdLst>
              <a:ahLst/>
              <a:cxnLst>
                <a:cxn ang="0">
                  <a:pos x="T0" y="0"/>
                </a:cxn>
                <a:cxn ang="0">
                  <a:pos x="T1" y="0"/>
                </a:cxn>
                <a:cxn ang="0">
                  <a:pos x="T2" y="0"/>
                </a:cxn>
                <a:cxn ang="0">
                  <a:pos x="T3" y="0"/>
                </a:cxn>
              </a:cxnLst>
              <a:rect l="0" t="0" r="r" b="b"/>
              <a:pathLst>
                <a:path w="3">
                  <a:moveTo>
                    <a:pt x="3" y="0"/>
                  </a:moveTo>
                  <a:lnTo>
                    <a:pt x="3" y="0"/>
                  </a:lnTo>
                  <a:lnTo>
                    <a:pt x="0" y="0"/>
                  </a:lnTo>
                  <a:lnTo>
                    <a:pt x="3" y="0"/>
                  </a:lnTo>
                  <a:close/>
                </a:path>
              </a:pathLst>
            </a:custGeom>
            <a:grpFill/>
            <a:ln w="0">
              <a:noFill/>
              <a:prstDash val="solid"/>
              <a:round/>
              <a:headEnd/>
              <a:tailEnd/>
            </a:ln>
          </p:spPr>
          <p:txBody>
            <a:bodyPr/>
            <a:lstStyle/>
            <a:p>
              <a:pPr>
                <a:defRPr/>
              </a:pPr>
              <a:endParaRPr sz="1350"/>
            </a:p>
          </p:txBody>
        </p:sp>
        <p:sp>
          <p:nvSpPr>
            <p:cNvPr id="52" name="Freeform 52"/>
            <p:cNvSpPr>
              <a:spLocks/>
            </p:cNvSpPr>
            <p:nvPr/>
          </p:nvSpPr>
          <p:spPr bwMode="invGray">
            <a:xfrm>
              <a:off x="9140825" y="2725738"/>
              <a:ext cx="44450" cy="0"/>
            </a:xfrm>
            <a:custGeom>
              <a:avLst/>
              <a:gdLst>
                <a:gd name="T0" fmla="*/ 23 w 23"/>
                <a:gd name="T1" fmla="*/ 23 w 23"/>
                <a:gd name="T2" fmla="*/ 0 w 23"/>
                <a:gd name="T3" fmla="*/ 23 w 23"/>
              </a:gdLst>
              <a:ahLst/>
              <a:cxnLst>
                <a:cxn ang="0">
                  <a:pos x="T0" y="0"/>
                </a:cxn>
                <a:cxn ang="0">
                  <a:pos x="T1" y="0"/>
                </a:cxn>
                <a:cxn ang="0">
                  <a:pos x="T2" y="0"/>
                </a:cxn>
                <a:cxn ang="0">
                  <a:pos x="T3" y="0"/>
                </a:cxn>
              </a:cxnLst>
              <a:rect l="0" t="0" r="r" b="b"/>
              <a:pathLst>
                <a:path w="23">
                  <a:moveTo>
                    <a:pt x="23" y="0"/>
                  </a:moveTo>
                  <a:lnTo>
                    <a:pt x="23" y="0"/>
                  </a:lnTo>
                  <a:lnTo>
                    <a:pt x="0" y="0"/>
                  </a:lnTo>
                  <a:lnTo>
                    <a:pt x="23" y="0"/>
                  </a:lnTo>
                  <a:close/>
                </a:path>
              </a:pathLst>
            </a:custGeom>
            <a:grpFill/>
            <a:ln w="0">
              <a:noFill/>
              <a:prstDash val="solid"/>
              <a:round/>
              <a:headEnd/>
              <a:tailEnd/>
            </a:ln>
          </p:spPr>
          <p:txBody>
            <a:bodyPr/>
            <a:lstStyle/>
            <a:p>
              <a:pPr>
                <a:defRPr/>
              </a:pPr>
              <a:endParaRPr sz="1350"/>
            </a:p>
          </p:txBody>
        </p:sp>
        <p:sp>
          <p:nvSpPr>
            <p:cNvPr id="53" name="Freeform 53"/>
            <p:cNvSpPr>
              <a:spLocks/>
            </p:cNvSpPr>
            <p:nvPr/>
          </p:nvSpPr>
          <p:spPr bwMode="invGray">
            <a:xfrm>
              <a:off x="4737100" y="2827338"/>
              <a:ext cx="17463" cy="3175"/>
            </a:xfrm>
            <a:custGeom>
              <a:avLst/>
              <a:gdLst>
                <a:gd name="T0" fmla="*/ 9 w 9"/>
                <a:gd name="T1" fmla="*/ 0 h 1"/>
                <a:gd name="T2" fmla="*/ 9 w 9"/>
                <a:gd name="T3" fmla="*/ 0 h 1"/>
                <a:gd name="T4" fmla="*/ 0 w 9"/>
                <a:gd name="T5" fmla="*/ 1 h 1"/>
                <a:gd name="T6" fmla="*/ 9 w 9"/>
                <a:gd name="T7" fmla="*/ 0 h 1"/>
              </a:gdLst>
              <a:ahLst/>
              <a:cxnLst>
                <a:cxn ang="0">
                  <a:pos x="T0" y="T1"/>
                </a:cxn>
                <a:cxn ang="0">
                  <a:pos x="T2" y="T3"/>
                </a:cxn>
                <a:cxn ang="0">
                  <a:pos x="T4" y="T5"/>
                </a:cxn>
                <a:cxn ang="0">
                  <a:pos x="T6" y="T7"/>
                </a:cxn>
              </a:cxnLst>
              <a:rect l="0" t="0" r="r" b="b"/>
              <a:pathLst>
                <a:path w="9" h="1">
                  <a:moveTo>
                    <a:pt x="9" y="0"/>
                  </a:moveTo>
                  <a:lnTo>
                    <a:pt x="9" y="0"/>
                  </a:lnTo>
                  <a:lnTo>
                    <a:pt x="0" y="1"/>
                  </a:lnTo>
                  <a:cubicBezTo>
                    <a:pt x="5" y="0"/>
                    <a:pt x="8" y="0"/>
                    <a:pt x="9" y="0"/>
                  </a:cubicBezTo>
                  <a:close/>
                </a:path>
              </a:pathLst>
            </a:custGeom>
            <a:grpFill/>
            <a:ln w="0">
              <a:noFill/>
              <a:prstDash val="solid"/>
              <a:round/>
              <a:headEnd/>
              <a:tailEnd/>
            </a:ln>
          </p:spPr>
          <p:txBody>
            <a:bodyPr/>
            <a:lstStyle/>
            <a:p>
              <a:pPr>
                <a:defRPr/>
              </a:pPr>
              <a:endParaRPr sz="1350"/>
            </a:p>
          </p:txBody>
        </p:sp>
        <p:sp>
          <p:nvSpPr>
            <p:cNvPr id="54" name="Freeform 54"/>
            <p:cNvSpPr>
              <a:spLocks/>
            </p:cNvSpPr>
            <p:nvPr/>
          </p:nvSpPr>
          <p:spPr bwMode="invGray">
            <a:xfrm>
              <a:off x="7239000" y="2779713"/>
              <a:ext cx="11113" cy="3175"/>
            </a:xfrm>
            <a:custGeom>
              <a:avLst/>
              <a:gdLst>
                <a:gd name="T0" fmla="*/ 6 w 6"/>
                <a:gd name="T1" fmla="*/ 0 h 1"/>
                <a:gd name="T2" fmla="*/ 6 w 6"/>
                <a:gd name="T3" fmla="*/ 0 h 1"/>
                <a:gd name="T4" fmla="*/ 0 w 6"/>
                <a:gd name="T5" fmla="*/ 1 h 1"/>
                <a:gd name="T6" fmla="*/ 4 w 6"/>
                <a:gd name="T7" fmla="*/ 1 h 1"/>
                <a:gd name="T8" fmla="*/ 6 w 6"/>
                <a:gd name="T9" fmla="*/ 0 h 1"/>
              </a:gdLst>
              <a:ahLst/>
              <a:cxnLst>
                <a:cxn ang="0">
                  <a:pos x="T0" y="T1"/>
                </a:cxn>
                <a:cxn ang="0">
                  <a:pos x="T2" y="T3"/>
                </a:cxn>
                <a:cxn ang="0">
                  <a:pos x="T4" y="T5"/>
                </a:cxn>
                <a:cxn ang="0">
                  <a:pos x="T6" y="T7"/>
                </a:cxn>
                <a:cxn ang="0">
                  <a:pos x="T8" y="T9"/>
                </a:cxn>
              </a:cxnLst>
              <a:rect l="0" t="0" r="r" b="b"/>
              <a:pathLst>
                <a:path w="6" h="1">
                  <a:moveTo>
                    <a:pt x="6" y="0"/>
                  </a:moveTo>
                  <a:lnTo>
                    <a:pt x="6" y="0"/>
                  </a:lnTo>
                  <a:lnTo>
                    <a:pt x="0" y="1"/>
                  </a:lnTo>
                  <a:lnTo>
                    <a:pt x="4" y="1"/>
                  </a:lnTo>
                  <a:lnTo>
                    <a:pt x="6" y="0"/>
                  </a:lnTo>
                  <a:close/>
                </a:path>
              </a:pathLst>
            </a:custGeom>
            <a:grpFill/>
            <a:ln w="0">
              <a:noFill/>
              <a:prstDash val="solid"/>
              <a:round/>
              <a:headEnd/>
              <a:tailEnd/>
            </a:ln>
          </p:spPr>
          <p:txBody>
            <a:bodyPr/>
            <a:lstStyle/>
            <a:p>
              <a:pPr>
                <a:defRPr/>
              </a:pPr>
              <a:endParaRPr sz="1350"/>
            </a:p>
          </p:txBody>
        </p:sp>
        <p:sp>
          <p:nvSpPr>
            <p:cNvPr id="55" name="Freeform 55"/>
            <p:cNvSpPr>
              <a:spLocks/>
            </p:cNvSpPr>
            <p:nvPr/>
          </p:nvSpPr>
          <p:spPr bwMode="invGray">
            <a:xfrm>
              <a:off x="7181850" y="2773363"/>
              <a:ext cx="468313" cy="15875"/>
            </a:xfrm>
            <a:custGeom>
              <a:avLst/>
              <a:gdLst>
                <a:gd name="T0" fmla="*/ 139 w 244"/>
                <a:gd name="T1" fmla="*/ 5 h 7"/>
                <a:gd name="T2" fmla="*/ 139 w 244"/>
                <a:gd name="T3" fmla="*/ 5 h 7"/>
                <a:gd name="T4" fmla="*/ 132 w 244"/>
                <a:gd name="T5" fmla="*/ 6 h 7"/>
                <a:gd name="T6" fmla="*/ 244 w 244"/>
                <a:gd name="T7" fmla="*/ 4 h 7"/>
                <a:gd name="T8" fmla="*/ 178 w 244"/>
                <a:gd name="T9" fmla="*/ 1 h 7"/>
                <a:gd name="T10" fmla="*/ 101 w 244"/>
                <a:gd name="T11" fmla="*/ 0 h 7"/>
                <a:gd name="T12" fmla="*/ 77 w 244"/>
                <a:gd name="T13" fmla="*/ 3 h 7"/>
                <a:gd name="T14" fmla="*/ 60 w 244"/>
                <a:gd name="T15" fmla="*/ 1 h 7"/>
                <a:gd name="T16" fmla="*/ 0 w 244"/>
                <a:gd name="T17" fmla="*/ 1 h 7"/>
                <a:gd name="T18" fmla="*/ 52 w 244"/>
                <a:gd name="T19" fmla="*/ 1 h 7"/>
                <a:gd name="T20" fmla="*/ 36 w 244"/>
                <a:gd name="T21" fmla="*/ 3 h 7"/>
                <a:gd name="T22" fmla="*/ 41 w 244"/>
                <a:gd name="T23" fmla="*/ 3 h 7"/>
                <a:gd name="T24" fmla="*/ 139 w 244"/>
                <a:gd name="T2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4" h="7">
                  <a:moveTo>
                    <a:pt x="139" y="5"/>
                  </a:moveTo>
                  <a:lnTo>
                    <a:pt x="139" y="5"/>
                  </a:lnTo>
                  <a:cubicBezTo>
                    <a:pt x="135" y="5"/>
                    <a:pt x="134" y="6"/>
                    <a:pt x="132" y="6"/>
                  </a:cubicBezTo>
                  <a:cubicBezTo>
                    <a:pt x="169" y="5"/>
                    <a:pt x="236" y="6"/>
                    <a:pt x="244" y="4"/>
                  </a:cubicBezTo>
                  <a:cubicBezTo>
                    <a:pt x="232" y="4"/>
                    <a:pt x="167" y="2"/>
                    <a:pt x="178" y="1"/>
                  </a:cubicBezTo>
                  <a:cubicBezTo>
                    <a:pt x="152" y="2"/>
                    <a:pt x="115" y="0"/>
                    <a:pt x="101" y="0"/>
                  </a:cubicBezTo>
                  <a:cubicBezTo>
                    <a:pt x="143" y="2"/>
                    <a:pt x="105" y="2"/>
                    <a:pt x="77" y="3"/>
                  </a:cubicBezTo>
                  <a:cubicBezTo>
                    <a:pt x="51" y="2"/>
                    <a:pt x="82" y="1"/>
                    <a:pt x="60" y="1"/>
                  </a:cubicBezTo>
                  <a:lnTo>
                    <a:pt x="0" y="1"/>
                  </a:lnTo>
                  <a:lnTo>
                    <a:pt x="52" y="1"/>
                  </a:lnTo>
                  <a:lnTo>
                    <a:pt x="36" y="3"/>
                  </a:lnTo>
                  <a:lnTo>
                    <a:pt x="41" y="3"/>
                  </a:lnTo>
                  <a:cubicBezTo>
                    <a:pt x="129" y="2"/>
                    <a:pt x="49" y="7"/>
                    <a:pt x="139" y="5"/>
                  </a:cubicBezTo>
                  <a:close/>
                </a:path>
              </a:pathLst>
            </a:custGeom>
            <a:grpFill/>
            <a:ln w="0">
              <a:noFill/>
              <a:prstDash val="solid"/>
              <a:round/>
              <a:headEnd/>
              <a:tailEnd/>
            </a:ln>
          </p:spPr>
          <p:txBody>
            <a:bodyPr/>
            <a:lstStyle/>
            <a:p>
              <a:pPr>
                <a:defRPr/>
              </a:pPr>
              <a:endParaRPr sz="1350"/>
            </a:p>
          </p:txBody>
        </p:sp>
        <p:sp>
          <p:nvSpPr>
            <p:cNvPr id="56" name="Freeform 56"/>
            <p:cNvSpPr>
              <a:spLocks/>
            </p:cNvSpPr>
            <p:nvPr/>
          </p:nvSpPr>
          <p:spPr bwMode="invGray">
            <a:xfrm>
              <a:off x="7407275" y="2787650"/>
              <a:ext cx="26988" cy="0"/>
            </a:xfrm>
            <a:custGeom>
              <a:avLst/>
              <a:gdLst>
                <a:gd name="T0" fmla="*/ 14 w 14"/>
                <a:gd name="T1" fmla="*/ 14 w 14"/>
                <a:gd name="T2" fmla="*/ 0 w 14"/>
                <a:gd name="T3" fmla="*/ 14 w 14"/>
              </a:gdLst>
              <a:ahLst/>
              <a:cxnLst>
                <a:cxn ang="0">
                  <a:pos x="T0" y="0"/>
                </a:cxn>
                <a:cxn ang="0">
                  <a:pos x="T1" y="0"/>
                </a:cxn>
                <a:cxn ang="0">
                  <a:pos x="T2" y="0"/>
                </a:cxn>
                <a:cxn ang="0">
                  <a:pos x="T3" y="0"/>
                </a:cxn>
              </a:cxnLst>
              <a:rect l="0" t="0" r="r" b="b"/>
              <a:pathLst>
                <a:path w="14">
                  <a:moveTo>
                    <a:pt x="14" y="0"/>
                  </a:moveTo>
                  <a:lnTo>
                    <a:pt x="14" y="0"/>
                  </a:lnTo>
                  <a:lnTo>
                    <a:pt x="0" y="0"/>
                  </a:lnTo>
                  <a:cubicBezTo>
                    <a:pt x="8" y="0"/>
                    <a:pt x="11" y="0"/>
                    <a:pt x="14" y="0"/>
                  </a:cubicBezTo>
                  <a:close/>
                </a:path>
              </a:pathLst>
            </a:custGeom>
            <a:grpFill/>
            <a:ln w="0">
              <a:noFill/>
              <a:prstDash val="solid"/>
              <a:round/>
              <a:headEnd/>
              <a:tailEnd/>
            </a:ln>
          </p:spPr>
          <p:txBody>
            <a:bodyPr/>
            <a:lstStyle/>
            <a:p>
              <a:pPr>
                <a:defRPr/>
              </a:pPr>
              <a:endParaRPr sz="1350"/>
            </a:p>
          </p:txBody>
        </p:sp>
        <p:sp>
          <p:nvSpPr>
            <p:cNvPr id="57" name="Freeform 57"/>
            <p:cNvSpPr>
              <a:spLocks/>
            </p:cNvSpPr>
            <p:nvPr/>
          </p:nvSpPr>
          <p:spPr bwMode="invGray">
            <a:xfrm>
              <a:off x="8123238" y="2794000"/>
              <a:ext cx="31750" cy="1587"/>
            </a:xfrm>
            <a:custGeom>
              <a:avLst/>
              <a:gdLst>
                <a:gd name="T0" fmla="*/ 0 w 16"/>
                <a:gd name="T1" fmla="*/ 1 h 1"/>
                <a:gd name="T2" fmla="*/ 0 w 16"/>
                <a:gd name="T3" fmla="*/ 1 h 1"/>
                <a:gd name="T4" fmla="*/ 16 w 16"/>
                <a:gd name="T5" fmla="*/ 0 h 1"/>
                <a:gd name="T6" fmla="*/ 0 w 16"/>
                <a:gd name="T7" fmla="*/ 1 h 1"/>
              </a:gdLst>
              <a:ahLst/>
              <a:cxnLst>
                <a:cxn ang="0">
                  <a:pos x="T0" y="T1"/>
                </a:cxn>
                <a:cxn ang="0">
                  <a:pos x="T2" y="T3"/>
                </a:cxn>
                <a:cxn ang="0">
                  <a:pos x="T4" y="T5"/>
                </a:cxn>
                <a:cxn ang="0">
                  <a:pos x="T6" y="T7"/>
                </a:cxn>
              </a:cxnLst>
              <a:rect l="0" t="0" r="r" b="b"/>
              <a:pathLst>
                <a:path w="16" h="1">
                  <a:moveTo>
                    <a:pt x="0" y="1"/>
                  </a:moveTo>
                  <a:lnTo>
                    <a:pt x="0" y="1"/>
                  </a:lnTo>
                  <a:lnTo>
                    <a:pt x="16" y="0"/>
                  </a:lnTo>
                  <a:lnTo>
                    <a:pt x="0" y="1"/>
                  </a:lnTo>
                  <a:close/>
                </a:path>
              </a:pathLst>
            </a:custGeom>
            <a:grpFill/>
            <a:ln w="0">
              <a:noFill/>
              <a:prstDash val="solid"/>
              <a:round/>
              <a:headEnd/>
              <a:tailEnd/>
            </a:ln>
          </p:spPr>
          <p:txBody>
            <a:bodyPr/>
            <a:lstStyle/>
            <a:p>
              <a:pPr>
                <a:defRPr/>
              </a:pPr>
              <a:endParaRPr sz="1350"/>
            </a:p>
          </p:txBody>
        </p:sp>
        <p:sp>
          <p:nvSpPr>
            <p:cNvPr id="58" name="Freeform 58"/>
            <p:cNvSpPr>
              <a:spLocks/>
            </p:cNvSpPr>
            <p:nvPr/>
          </p:nvSpPr>
          <p:spPr bwMode="invGray">
            <a:xfrm>
              <a:off x="3070225" y="2794000"/>
              <a:ext cx="101600" cy="4762"/>
            </a:xfrm>
            <a:custGeom>
              <a:avLst/>
              <a:gdLst>
                <a:gd name="T0" fmla="*/ 0 w 53"/>
                <a:gd name="T1" fmla="*/ 0 h 2"/>
                <a:gd name="T2" fmla="*/ 0 w 53"/>
                <a:gd name="T3" fmla="*/ 0 h 2"/>
                <a:gd name="T4" fmla="*/ 52 w 53"/>
                <a:gd name="T5" fmla="*/ 0 h 2"/>
                <a:gd name="T6" fmla="*/ 6 w 53"/>
                <a:gd name="T7" fmla="*/ 0 h 2"/>
                <a:gd name="T8" fmla="*/ 0 w 53"/>
                <a:gd name="T9" fmla="*/ 0 h 2"/>
              </a:gdLst>
              <a:ahLst/>
              <a:cxnLst>
                <a:cxn ang="0">
                  <a:pos x="T0" y="T1"/>
                </a:cxn>
                <a:cxn ang="0">
                  <a:pos x="T2" y="T3"/>
                </a:cxn>
                <a:cxn ang="0">
                  <a:pos x="T4" y="T5"/>
                </a:cxn>
                <a:cxn ang="0">
                  <a:pos x="T6" y="T7"/>
                </a:cxn>
                <a:cxn ang="0">
                  <a:pos x="T8" y="T9"/>
                </a:cxn>
              </a:cxnLst>
              <a:rect l="0" t="0" r="r" b="b"/>
              <a:pathLst>
                <a:path w="53" h="2">
                  <a:moveTo>
                    <a:pt x="0" y="0"/>
                  </a:moveTo>
                  <a:lnTo>
                    <a:pt x="0" y="0"/>
                  </a:lnTo>
                  <a:cubicBezTo>
                    <a:pt x="2" y="1"/>
                    <a:pt x="53" y="2"/>
                    <a:pt x="52" y="0"/>
                  </a:cubicBezTo>
                  <a:lnTo>
                    <a:pt x="6" y="0"/>
                  </a:lnTo>
                  <a:lnTo>
                    <a:pt x="0" y="0"/>
                  </a:lnTo>
                  <a:close/>
                </a:path>
              </a:pathLst>
            </a:custGeom>
            <a:grpFill/>
            <a:ln w="0">
              <a:noFill/>
              <a:prstDash val="solid"/>
              <a:round/>
              <a:headEnd/>
              <a:tailEnd/>
            </a:ln>
          </p:spPr>
          <p:txBody>
            <a:bodyPr/>
            <a:lstStyle/>
            <a:p>
              <a:pPr>
                <a:defRPr/>
              </a:pPr>
              <a:endParaRPr sz="1350"/>
            </a:p>
          </p:txBody>
        </p:sp>
        <p:sp>
          <p:nvSpPr>
            <p:cNvPr id="59" name="Freeform 59"/>
            <p:cNvSpPr>
              <a:spLocks/>
            </p:cNvSpPr>
            <p:nvPr/>
          </p:nvSpPr>
          <p:spPr bwMode="invGray">
            <a:xfrm>
              <a:off x="9963150" y="2778125"/>
              <a:ext cx="41275" cy="0"/>
            </a:xfrm>
            <a:custGeom>
              <a:avLst/>
              <a:gdLst>
                <a:gd name="T0" fmla="*/ 21 w 21"/>
                <a:gd name="T1" fmla="*/ 21 w 21"/>
                <a:gd name="T2" fmla="*/ 3 w 21"/>
                <a:gd name="T3" fmla="*/ 0 w 21"/>
                <a:gd name="T4" fmla="*/ 21 w 21"/>
              </a:gdLst>
              <a:ahLst/>
              <a:cxnLst>
                <a:cxn ang="0">
                  <a:pos x="T0" y="0"/>
                </a:cxn>
                <a:cxn ang="0">
                  <a:pos x="T1" y="0"/>
                </a:cxn>
                <a:cxn ang="0">
                  <a:pos x="T2" y="0"/>
                </a:cxn>
                <a:cxn ang="0">
                  <a:pos x="T3" y="0"/>
                </a:cxn>
                <a:cxn ang="0">
                  <a:pos x="T4" y="0"/>
                </a:cxn>
              </a:cxnLst>
              <a:rect l="0" t="0" r="r" b="b"/>
              <a:pathLst>
                <a:path w="21">
                  <a:moveTo>
                    <a:pt x="21" y="0"/>
                  </a:moveTo>
                  <a:lnTo>
                    <a:pt x="21" y="0"/>
                  </a:lnTo>
                  <a:lnTo>
                    <a:pt x="3" y="0"/>
                  </a:lnTo>
                  <a:lnTo>
                    <a:pt x="0" y="0"/>
                  </a:lnTo>
                  <a:cubicBezTo>
                    <a:pt x="4" y="0"/>
                    <a:pt x="15" y="0"/>
                    <a:pt x="21" y="0"/>
                  </a:cubicBezTo>
                  <a:close/>
                </a:path>
              </a:pathLst>
            </a:custGeom>
            <a:grpFill/>
            <a:ln w="0">
              <a:noFill/>
              <a:prstDash val="solid"/>
              <a:round/>
              <a:headEnd/>
              <a:tailEnd/>
            </a:ln>
          </p:spPr>
          <p:txBody>
            <a:bodyPr/>
            <a:lstStyle/>
            <a:p>
              <a:pPr>
                <a:defRPr/>
              </a:pPr>
              <a:endParaRPr sz="1350"/>
            </a:p>
          </p:txBody>
        </p:sp>
        <p:sp>
          <p:nvSpPr>
            <p:cNvPr id="60" name="Freeform 60"/>
            <p:cNvSpPr>
              <a:spLocks/>
            </p:cNvSpPr>
            <p:nvPr/>
          </p:nvSpPr>
          <p:spPr bwMode="invGray">
            <a:xfrm>
              <a:off x="7523163" y="2773363"/>
              <a:ext cx="30163" cy="3175"/>
            </a:xfrm>
            <a:custGeom>
              <a:avLst/>
              <a:gdLst>
                <a:gd name="T0" fmla="*/ 16 w 16"/>
                <a:gd name="T1" fmla="*/ 0 h 1"/>
                <a:gd name="T2" fmla="*/ 16 w 16"/>
                <a:gd name="T3" fmla="*/ 0 h 1"/>
                <a:gd name="T4" fmla="*/ 0 w 16"/>
                <a:gd name="T5" fmla="*/ 1 h 1"/>
                <a:gd name="T6" fmla="*/ 16 w 16"/>
                <a:gd name="T7" fmla="*/ 0 h 1"/>
              </a:gdLst>
              <a:ahLst/>
              <a:cxnLst>
                <a:cxn ang="0">
                  <a:pos x="T0" y="T1"/>
                </a:cxn>
                <a:cxn ang="0">
                  <a:pos x="T2" y="T3"/>
                </a:cxn>
                <a:cxn ang="0">
                  <a:pos x="T4" y="T5"/>
                </a:cxn>
                <a:cxn ang="0">
                  <a:pos x="T6" y="T7"/>
                </a:cxn>
              </a:cxnLst>
              <a:rect l="0" t="0" r="r" b="b"/>
              <a:pathLst>
                <a:path w="16" h="1">
                  <a:moveTo>
                    <a:pt x="16" y="0"/>
                  </a:moveTo>
                  <a:lnTo>
                    <a:pt x="16" y="0"/>
                  </a:lnTo>
                  <a:cubicBezTo>
                    <a:pt x="6" y="0"/>
                    <a:pt x="2" y="1"/>
                    <a:pt x="0" y="1"/>
                  </a:cubicBezTo>
                  <a:cubicBezTo>
                    <a:pt x="6" y="1"/>
                    <a:pt x="12" y="1"/>
                    <a:pt x="16" y="0"/>
                  </a:cubicBezTo>
                  <a:close/>
                </a:path>
              </a:pathLst>
            </a:custGeom>
            <a:grpFill/>
            <a:ln w="0">
              <a:noFill/>
              <a:prstDash val="solid"/>
              <a:round/>
              <a:headEnd/>
              <a:tailEnd/>
            </a:ln>
          </p:spPr>
          <p:txBody>
            <a:bodyPr/>
            <a:lstStyle/>
            <a:p>
              <a:pPr>
                <a:defRPr/>
              </a:pPr>
              <a:endParaRPr sz="1350"/>
            </a:p>
          </p:txBody>
        </p:sp>
        <p:sp>
          <p:nvSpPr>
            <p:cNvPr id="61" name="Freeform 61"/>
            <p:cNvSpPr>
              <a:spLocks/>
            </p:cNvSpPr>
            <p:nvPr/>
          </p:nvSpPr>
          <p:spPr bwMode="invGray">
            <a:xfrm>
              <a:off x="10009188" y="2787650"/>
              <a:ext cx="115888" cy="3175"/>
            </a:xfrm>
            <a:custGeom>
              <a:avLst/>
              <a:gdLst>
                <a:gd name="T0" fmla="*/ 0 w 60"/>
                <a:gd name="T1" fmla="*/ 0 h 2"/>
                <a:gd name="T2" fmla="*/ 0 w 60"/>
                <a:gd name="T3" fmla="*/ 0 h 2"/>
                <a:gd name="T4" fmla="*/ 19 w 60"/>
                <a:gd name="T5" fmla="*/ 2 h 2"/>
                <a:gd name="T6" fmla="*/ 60 w 60"/>
                <a:gd name="T7" fmla="*/ 1 h 2"/>
                <a:gd name="T8" fmla="*/ 0 w 60"/>
                <a:gd name="T9" fmla="*/ 0 h 2"/>
              </a:gdLst>
              <a:ahLst/>
              <a:cxnLst>
                <a:cxn ang="0">
                  <a:pos x="T0" y="T1"/>
                </a:cxn>
                <a:cxn ang="0">
                  <a:pos x="T2" y="T3"/>
                </a:cxn>
                <a:cxn ang="0">
                  <a:pos x="T4" y="T5"/>
                </a:cxn>
                <a:cxn ang="0">
                  <a:pos x="T6" y="T7"/>
                </a:cxn>
                <a:cxn ang="0">
                  <a:pos x="T8" y="T9"/>
                </a:cxn>
              </a:cxnLst>
              <a:rect l="0" t="0" r="r" b="b"/>
              <a:pathLst>
                <a:path w="60" h="2">
                  <a:moveTo>
                    <a:pt x="0" y="0"/>
                  </a:moveTo>
                  <a:lnTo>
                    <a:pt x="0" y="0"/>
                  </a:lnTo>
                  <a:cubicBezTo>
                    <a:pt x="7" y="0"/>
                    <a:pt x="18" y="1"/>
                    <a:pt x="19" y="2"/>
                  </a:cubicBezTo>
                  <a:cubicBezTo>
                    <a:pt x="34" y="2"/>
                    <a:pt x="45" y="1"/>
                    <a:pt x="60" y="1"/>
                  </a:cubicBezTo>
                  <a:cubicBezTo>
                    <a:pt x="43" y="1"/>
                    <a:pt x="23" y="1"/>
                    <a:pt x="0" y="0"/>
                  </a:cubicBezTo>
                  <a:close/>
                </a:path>
              </a:pathLst>
            </a:custGeom>
            <a:grpFill/>
            <a:ln w="0">
              <a:noFill/>
              <a:prstDash val="solid"/>
              <a:round/>
              <a:headEnd/>
              <a:tailEnd/>
            </a:ln>
          </p:spPr>
          <p:txBody>
            <a:bodyPr/>
            <a:lstStyle/>
            <a:p>
              <a:pPr>
                <a:defRPr/>
              </a:pPr>
              <a:endParaRPr sz="1350"/>
            </a:p>
          </p:txBody>
        </p:sp>
        <p:sp>
          <p:nvSpPr>
            <p:cNvPr id="62" name="Freeform 62"/>
            <p:cNvSpPr>
              <a:spLocks/>
            </p:cNvSpPr>
            <p:nvPr/>
          </p:nvSpPr>
          <p:spPr bwMode="invGray">
            <a:xfrm>
              <a:off x="10125075" y="2789238"/>
              <a:ext cx="1588"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lnTo>
                    <a:pt x="1" y="0"/>
                  </a:lnTo>
                  <a:lnTo>
                    <a:pt x="0" y="0"/>
                  </a:lnTo>
                  <a:lnTo>
                    <a:pt x="1" y="0"/>
                  </a:lnTo>
                  <a:close/>
                </a:path>
              </a:pathLst>
            </a:custGeom>
            <a:grpFill/>
            <a:ln w="0">
              <a:noFill/>
              <a:prstDash val="solid"/>
              <a:round/>
              <a:headEnd/>
              <a:tailEnd/>
            </a:ln>
          </p:spPr>
          <p:txBody>
            <a:bodyPr/>
            <a:lstStyle/>
            <a:p>
              <a:pPr>
                <a:defRPr/>
              </a:pPr>
              <a:endParaRPr sz="1350"/>
            </a:p>
          </p:txBody>
        </p:sp>
        <p:sp>
          <p:nvSpPr>
            <p:cNvPr id="63" name="Freeform 63"/>
            <p:cNvSpPr>
              <a:spLocks noEditPoints="1"/>
            </p:cNvSpPr>
            <p:nvPr/>
          </p:nvSpPr>
          <p:spPr bwMode="invGray">
            <a:xfrm>
              <a:off x="-4110038" y="2703513"/>
              <a:ext cx="16486188" cy="134937"/>
            </a:xfrm>
            <a:custGeom>
              <a:avLst/>
              <a:gdLst>
                <a:gd name="T0" fmla="*/ 5206 w 8594"/>
                <a:gd name="T1" fmla="*/ 34 h 60"/>
                <a:gd name="T2" fmla="*/ 4851 w 8594"/>
                <a:gd name="T3" fmla="*/ 37 h 60"/>
                <a:gd name="T4" fmla="*/ 5322 w 8594"/>
                <a:gd name="T5" fmla="*/ 35 h 60"/>
                <a:gd name="T6" fmla="*/ 5841 w 8594"/>
                <a:gd name="T7" fmla="*/ 43 h 60"/>
                <a:gd name="T8" fmla="*/ 5952 w 8594"/>
                <a:gd name="T9" fmla="*/ 46 h 60"/>
                <a:gd name="T10" fmla="*/ 6323 w 8594"/>
                <a:gd name="T11" fmla="*/ 40 h 60"/>
                <a:gd name="T12" fmla="*/ 6806 w 8594"/>
                <a:gd name="T13" fmla="*/ 32 h 60"/>
                <a:gd name="T14" fmla="*/ 6211 w 8594"/>
                <a:gd name="T15" fmla="*/ 34 h 60"/>
                <a:gd name="T16" fmla="*/ 5558 w 8594"/>
                <a:gd name="T17" fmla="*/ 29 h 60"/>
                <a:gd name="T18" fmla="*/ 7046 w 8594"/>
                <a:gd name="T19" fmla="*/ 41 h 60"/>
                <a:gd name="T20" fmla="*/ 7472 w 8594"/>
                <a:gd name="T21" fmla="*/ 40 h 60"/>
                <a:gd name="T22" fmla="*/ 7784 w 8594"/>
                <a:gd name="T23" fmla="*/ 39 h 60"/>
                <a:gd name="T24" fmla="*/ 4392 w 8594"/>
                <a:gd name="T25" fmla="*/ 36 h 60"/>
                <a:gd name="T26" fmla="*/ 4053 w 8594"/>
                <a:gd name="T27" fmla="*/ 35 h 60"/>
                <a:gd name="T28" fmla="*/ 4729 w 8594"/>
                <a:gd name="T29" fmla="*/ 29 h 60"/>
                <a:gd name="T30" fmla="*/ 348 w 8594"/>
                <a:gd name="T31" fmla="*/ 40 h 60"/>
                <a:gd name="T32" fmla="*/ 3365 w 8594"/>
                <a:gd name="T33" fmla="*/ 41 h 60"/>
                <a:gd name="T34" fmla="*/ 2626 w 8594"/>
                <a:gd name="T35" fmla="*/ 45 h 60"/>
                <a:gd name="T36" fmla="*/ 1989 w 8594"/>
                <a:gd name="T37" fmla="*/ 45 h 60"/>
                <a:gd name="T38" fmla="*/ 1241 w 8594"/>
                <a:gd name="T39" fmla="*/ 44 h 60"/>
                <a:gd name="T40" fmla="*/ 260 w 8594"/>
                <a:gd name="T41" fmla="*/ 41 h 60"/>
                <a:gd name="T42" fmla="*/ 403 w 8594"/>
                <a:gd name="T43" fmla="*/ 29 h 60"/>
                <a:gd name="T44" fmla="*/ 1235 w 8594"/>
                <a:gd name="T45" fmla="*/ 30 h 60"/>
                <a:gd name="T46" fmla="*/ 1695 w 8594"/>
                <a:gd name="T47" fmla="*/ 28 h 60"/>
                <a:gd name="T48" fmla="*/ 2516 w 8594"/>
                <a:gd name="T49" fmla="*/ 20 h 60"/>
                <a:gd name="T50" fmla="*/ 3096 w 8594"/>
                <a:gd name="T51" fmla="*/ 21 h 60"/>
                <a:gd name="T52" fmla="*/ 3775 w 8594"/>
                <a:gd name="T53" fmla="*/ 17 h 60"/>
                <a:gd name="T54" fmla="*/ 3608 w 8594"/>
                <a:gd name="T55" fmla="*/ 13 h 60"/>
                <a:gd name="T56" fmla="*/ 3472 w 8594"/>
                <a:gd name="T57" fmla="*/ 9 h 60"/>
                <a:gd name="T58" fmla="*/ 4061 w 8594"/>
                <a:gd name="T59" fmla="*/ 4 h 60"/>
                <a:gd name="T60" fmla="*/ 4257 w 8594"/>
                <a:gd name="T61" fmla="*/ 12 h 60"/>
                <a:gd name="T62" fmla="*/ 4645 w 8594"/>
                <a:gd name="T63" fmla="*/ 16 h 60"/>
                <a:gd name="T64" fmla="*/ 4373 w 8594"/>
                <a:gd name="T65" fmla="*/ 10 h 60"/>
                <a:gd name="T66" fmla="*/ 5119 w 8594"/>
                <a:gd name="T67" fmla="*/ 4 h 60"/>
                <a:gd name="T68" fmla="*/ 5193 w 8594"/>
                <a:gd name="T69" fmla="*/ 5 h 60"/>
                <a:gd name="T70" fmla="*/ 5134 w 8594"/>
                <a:gd name="T71" fmla="*/ 16 h 60"/>
                <a:gd name="T72" fmla="*/ 5438 w 8594"/>
                <a:gd name="T73" fmla="*/ 15 h 60"/>
                <a:gd name="T74" fmla="*/ 5834 w 8594"/>
                <a:gd name="T75" fmla="*/ 5 h 60"/>
                <a:gd name="T76" fmla="*/ 5843 w 8594"/>
                <a:gd name="T77" fmla="*/ 16 h 60"/>
                <a:gd name="T78" fmla="*/ 5967 w 8594"/>
                <a:gd name="T79" fmla="*/ 11 h 60"/>
                <a:gd name="T80" fmla="*/ 6226 w 8594"/>
                <a:gd name="T81" fmla="*/ 10 h 60"/>
                <a:gd name="T82" fmla="*/ 6261 w 8594"/>
                <a:gd name="T83" fmla="*/ 13 h 60"/>
                <a:gd name="T84" fmla="*/ 6697 w 8594"/>
                <a:gd name="T85" fmla="*/ 10 h 60"/>
                <a:gd name="T86" fmla="*/ 6837 w 8594"/>
                <a:gd name="T87" fmla="*/ 16 h 60"/>
                <a:gd name="T88" fmla="*/ 7682 w 8594"/>
                <a:gd name="T89" fmla="*/ 14 h 60"/>
                <a:gd name="T90" fmla="*/ 7802 w 8594"/>
                <a:gd name="T91" fmla="*/ 24 h 60"/>
                <a:gd name="T92" fmla="*/ 8182 w 8594"/>
                <a:gd name="T93" fmla="*/ 23 h 60"/>
                <a:gd name="T94" fmla="*/ 8315 w 8594"/>
                <a:gd name="T95" fmla="*/ 27 h 60"/>
                <a:gd name="T96" fmla="*/ 8441 w 8594"/>
                <a:gd name="T97" fmla="*/ 38 h 60"/>
                <a:gd name="T98" fmla="*/ 8077 w 8594"/>
                <a:gd name="T99" fmla="*/ 45 h 60"/>
                <a:gd name="T100" fmla="*/ 8594 w 8594"/>
                <a:gd name="T101" fmla="*/ 47 h 60"/>
                <a:gd name="T102" fmla="*/ 8205 w 8594"/>
                <a:gd name="T103" fmla="*/ 53 h 60"/>
                <a:gd name="T104" fmla="*/ 7779 w 8594"/>
                <a:gd name="T105" fmla="*/ 58 h 60"/>
                <a:gd name="T106" fmla="*/ 7358 w 8594"/>
                <a:gd name="T107" fmla="*/ 54 h 60"/>
                <a:gd name="T108" fmla="*/ 6692 w 8594"/>
                <a:gd name="T109" fmla="*/ 49 h 60"/>
                <a:gd name="T110" fmla="*/ 5792 w 8594"/>
                <a:gd name="T111" fmla="*/ 53 h 60"/>
                <a:gd name="T112" fmla="*/ 5390 w 8594"/>
                <a:gd name="T113" fmla="*/ 47 h 60"/>
                <a:gd name="T114" fmla="*/ 5194 w 8594"/>
                <a:gd name="T115" fmla="*/ 51 h 60"/>
                <a:gd name="T116" fmla="*/ 4559 w 8594"/>
                <a:gd name="T117" fmla="*/ 53 h 60"/>
                <a:gd name="T118" fmla="*/ 4226 w 8594"/>
                <a:gd name="T119" fmla="*/ 58 h 60"/>
                <a:gd name="T120" fmla="*/ 4010 w 8594"/>
                <a:gd name="T121" fmla="*/ 60 h 60"/>
                <a:gd name="T122" fmla="*/ 3858 w 8594"/>
                <a:gd name="T123" fmla="*/ 3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594" h="60">
                  <a:moveTo>
                    <a:pt x="4248" y="14"/>
                  </a:moveTo>
                  <a:lnTo>
                    <a:pt x="4248" y="14"/>
                  </a:lnTo>
                  <a:lnTo>
                    <a:pt x="4246" y="14"/>
                  </a:lnTo>
                  <a:lnTo>
                    <a:pt x="4248" y="14"/>
                  </a:lnTo>
                  <a:lnTo>
                    <a:pt x="4248" y="14"/>
                  </a:lnTo>
                  <a:close/>
                  <a:moveTo>
                    <a:pt x="5299" y="30"/>
                  </a:moveTo>
                  <a:lnTo>
                    <a:pt x="5299" y="30"/>
                  </a:lnTo>
                  <a:lnTo>
                    <a:pt x="5241" y="31"/>
                  </a:lnTo>
                  <a:lnTo>
                    <a:pt x="5247" y="31"/>
                  </a:lnTo>
                  <a:lnTo>
                    <a:pt x="5190" y="32"/>
                  </a:lnTo>
                  <a:cubicBezTo>
                    <a:pt x="5225" y="33"/>
                    <a:pt x="5248" y="35"/>
                    <a:pt x="5199" y="36"/>
                  </a:cubicBezTo>
                  <a:cubicBezTo>
                    <a:pt x="5203" y="36"/>
                    <a:pt x="5189" y="35"/>
                    <a:pt x="5206" y="34"/>
                  </a:cubicBezTo>
                  <a:cubicBezTo>
                    <a:pt x="5173" y="33"/>
                    <a:pt x="5101" y="32"/>
                    <a:pt x="5120" y="35"/>
                  </a:cubicBezTo>
                  <a:cubicBezTo>
                    <a:pt x="5183" y="32"/>
                    <a:pt x="5134" y="39"/>
                    <a:pt x="5184" y="36"/>
                  </a:cubicBezTo>
                  <a:cubicBezTo>
                    <a:pt x="5157" y="38"/>
                    <a:pt x="5131" y="38"/>
                    <a:pt x="5106" y="38"/>
                  </a:cubicBezTo>
                  <a:cubicBezTo>
                    <a:pt x="5132" y="37"/>
                    <a:pt x="5100" y="35"/>
                    <a:pt x="5061" y="34"/>
                  </a:cubicBezTo>
                  <a:cubicBezTo>
                    <a:pt x="5044" y="35"/>
                    <a:pt x="4997" y="34"/>
                    <a:pt x="4969" y="35"/>
                  </a:cubicBezTo>
                  <a:cubicBezTo>
                    <a:pt x="4979" y="37"/>
                    <a:pt x="4954" y="38"/>
                    <a:pt x="5001" y="38"/>
                  </a:cubicBezTo>
                  <a:cubicBezTo>
                    <a:pt x="4984" y="39"/>
                    <a:pt x="4957" y="39"/>
                    <a:pt x="4928" y="38"/>
                  </a:cubicBezTo>
                  <a:cubicBezTo>
                    <a:pt x="4940" y="38"/>
                    <a:pt x="4960" y="38"/>
                    <a:pt x="4959" y="37"/>
                  </a:cubicBezTo>
                  <a:cubicBezTo>
                    <a:pt x="4940" y="35"/>
                    <a:pt x="4917" y="35"/>
                    <a:pt x="4905" y="35"/>
                  </a:cubicBezTo>
                  <a:lnTo>
                    <a:pt x="4876" y="35"/>
                  </a:lnTo>
                  <a:cubicBezTo>
                    <a:pt x="4879" y="35"/>
                    <a:pt x="4881" y="35"/>
                    <a:pt x="4883" y="36"/>
                  </a:cubicBezTo>
                  <a:lnTo>
                    <a:pt x="4851" y="37"/>
                  </a:lnTo>
                  <a:cubicBezTo>
                    <a:pt x="4894" y="36"/>
                    <a:pt x="4871" y="38"/>
                    <a:pt x="4870" y="39"/>
                  </a:cubicBezTo>
                  <a:cubicBezTo>
                    <a:pt x="4871" y="37"/>
                    <a:pt x="4842" y="39"/>
                    <a:pt x="4827" y="39"/>
                  </a:cubicBezTo>
                  <a:lnTo>
                    <a:pt x="4860" y="41"/>
                  </a:lnTo>
                  <a:cubicBezTo>
                    <a:pt x="4844" y="42"/>
                    <a:pt x="4805" y="40"/>
                    <a:pt x="4813" y="42"/>
                  </a:cubicBezTo>
                  <a:cubicBezTo>
                    <a:pt x="4881" y="43"/>
                    <a:pt x="4907" y="42"/>
                    <a:pt x="4969" y="42"/>
                  </a:cubicBezTo>
                  <a:lnTo>
                    <a:pt x="4944" y="40"/>
                  </a:lnTo>
                  <a:cubicBezTo>
                    <a:pt x="5014" y="39"/>
                    <a:pt x="4987" y="43"/>
                    <a:pt x="5065" y="43"/>
                  </a:cubicBezTo>
                  <a:cubicBezTo>
                    <a:pt x="5098" y="41"/>
                    <a:pt x="5183" y="42"/>
                    <a:pt x="5184" y="39"/>
                  </a:cubicBezTo>
                  <a:cubicBezTo>
                    <a:pt x="5174" y="40"/>
                    <a:pt x="5233" y="42"/>
                    <a:pt x="5260" y="40"/>
                  </a:cubicBezTo>
                  <a:cubicBezTo>
                    <a:pt x="5289" y="38"/>
                    <a:pt x="5379" y="37"/>
                    <a:pt x="5352" y="36"/>
                  </a:cubicBezTo>
                  <a:cubicBezTo>
                    <a:pt x="5328" y="36"/>
                    <a:pt x="5295" y="37"/>
                    <a:pt x="5276" y="36"/>
                  </a:cubicBezTo>
                  <a:lnTo>
                    <a:pt x="5322" y="35"/>
                  </a:lnTo>
                  <a:lnTo>
                    <a:pt x="5292" y="33"/>
                  </a:lnTo>
                  <a:cubicBezTo>
                    <a:pt x="5308" y="34"/>
                    <a:pt x="5306" y="32"/>
                    <a:pt x="5299" y="30"/>
                  </a:cubicBezTo>
                  <a:close/>
                  <a:moveTo>
                    <a:pt x="5493" y="27"/>
                  </a:moveTo>
                  <a:lnTo>
                    <a:pt x="5493" y="27"/>
                  </a:lnTo>
                  <a:cubicBezTo>
                    <a:pt x="5524" y="32"/>
                    <a:pt x="5557" y="36"/>
                    <a:pt x="5700" y="35"/>
                  </a:cubicBezTo>
                  <a:lnTo>
                    <a:pt x="5689" y="35"/>
                  </a:lnTo>
                  <a:cubicBezTo>
                    <a:pt x="5761" y="38"/>
                    <a:pt x="5829" y="32"/>
                    <a:pt x="5916" y="35"/>
                  </a:cubicBezTo>
                  <a:cubicBezTo>
                    <a:pt x="5874" y="36"/>
                    <a:pt x="5876" y="36"/>
                    <a:pt x="5829" y="40"/>
                  </a:cubicBezTo>
                  <a:lnTo>
                    <a:pt x="5875" y="39"/>
                  </a:lnTo>
                  <a:cubicBezTo>
                    <a:pt x="5862" y="41"/>
                    <a:pt x="5907" y="40"/>
                    <a:pt x="5941" y="40"/>
                  </a:cubicBezTo>
                  <a:lnTo>
                    <a:pt x="5911" y="43"/>
                  </a:lnTo>
                  <a:cubicBezTo>
                    <a:pt x="5891" y="42"/>
                    <a:pt x="5839" y="42"/>
                    <a:pt x="5841" y="43"/>
                  </a:cubicBezTo>
                  <a:cubicBezTo>
                    <a:pt x="5852" y="42"/>
                    <a:pt x="5772" y="39"/>
                    <a:pt x="5729" y="40"/>
                  </a:cubicBezTo>
                  <a:cubicBezTo>
                    <a:pt x="5733" y="42"/>
                    <a:pt x="5825" y="41"/>
                    <a:pt x="5784" y="44"/>
                  </a:cubicBezTo>
                  <a:cubicBezTo>
                    <a:pt x="5820" y="43"/>
                    <a:pt x="5825" y="45"/>
                    <a:pt x="5862" y="44"/>
                  </a:cubicBezTo>
                  <a:cubicBezTo>
                    <a:pt x="5826" y="45"/>
                    <a:pt x="5853" y="47"/>
                    <a:pt x="5827" y="48"/>
                  </a:cubicBezTo>
                  <a:lnTo>
                    <a:pt x="5888" y="47"/>
                  </a:lnTo>
                  <a:cubicBezTo>
                    <a:pt x="5890" y="48"/>
                    <a:pt x="5798" y="49"/>
                    <a:pt x="5849" y="51"/>
                  </a:cubicBezTo>
                  <a:cubicBezTo>
                    <a:pt x="5874" y="50"/>
                    <a:pt x="5940" y="52"/>
                    <a:pt x="5941" y="49"/>
                  </a:cubicBezTo>
                  <a:lnTo>
                    <a:pt x="5943" y="50"/>
                  </a:lnTo>
                  <a:cubicBezTo>
                    <a:pt x="5989" y="51"/>
                    <a:pt x="5963" y="47"/>
                    <a:pt x="6020" y="48"/>
                  </a:cubicBezTo>
                  <a:cubicBezTo>
                    <a:pt x="6021" y="47"/>
                    <a:pt x="6010" y="47"/>
                    <a:pt x="5989" y="47"/>
                  </a:cubicBezTo>
                  <a:cubicBezTo>
                    <a:pt x="5972" y="47"/>
                    <a:pt x="5969" y="49"/>
                    <a:pt x="5934" y="49"/>
                  </a:cubicBezTo>
                  <a:cubicBezTo>
                    <a:pt x="5918" y="47"/>
                    <a:pt x="5977" y="49"/>
                    <a:pt x="5952" y="46"/>
                  </a:cubicBezTo>
                  <a:cubicBezTo>
                    <a:pt x="5940" y="45"/>
                    <a:pt x="5858" y="48"/>
                    <a:pt x="5884" y="44"/>
                  </a:cubicBezTo>
                  <a:lnTo>
                    <a:pt x="5931" y="45"/>
                  </a:lnTo>
                  <a:cubicBezTo>
                    <a:pt x="5932" y="43"/>
                    <a:pt x="5965" y="43"/>
                    <a:pt x="5964" y="41"/>
                  </a:cubicBezTo>
                  <a:cubicBezTo>
                    <a:pt x="5993" y="40"/>
                    <a:pt x="6019" y="43"/>
                    <a:pt x="6048" y="41"/>
                  </a:cubicBezTo>
                  <a:cubicBezTo>
                    <a:pt x="6060" y="40"/>
                    <a:pt x="6039" y="37"/>
                    <a:pt x="6087" y="38"/>
                  </a:cubicBezTo>
                  <a:cubicBezTo>
                    <a:pt x="6124" y="41"/>
                    <a:pt x="6234" y="41"/>
                    <a:pt x="6276" y="40"/>
                  </a:cubicBezTo>
                  <a:lnTo>
                    <a:pt x="6312" y="39"/>
                  </a:lnTo>
                  <a:cubicBezTo>
                    <a:pt x="6309" y="38"/>
                    <a:pt x="6243" y="39"/>
                    <a:pt x="6266" y="38"/>
                  </a:cubicBezTo>
                  <a:lnTo>
                    <a:pt x="6322" y="37"/>
                  </a:lnTo>
                  <a:lnTo>
                    <a:pt x="6318" y="38"/>
                  </a:lnTo>
                  <a:cubicBezTo>
                    <a:pt x="6337" y="38"/>
                    <a:pt x="6356" y="37"/>
                    <a:pt x="6373" y="37"/>
                  </a:cubicBezTo>
                  <a:cubicBezTo>
                    <a:pt x="6355" y="38"/>
                    <a:pt x="6315" y="38"/>
                    <a:pt x="6323" y="40"/>
                  </a:cubicBezTo>
                  <a:cubicBezTo>
                    <a:pt x="6349" y="40"/>
                    <a:pt x="6353" y="41"/>
                    <a:pt x="6377" y="41"/>
                  </a:cubicBezTo>
                  <a:cubicBezTo>
                    <a:pt x="6372" y="41"/>
                    <a:pt x="6368" y="41"/>
                    <a:pt x="6368" y="41"/>
                  </a:cubicBezTo>
                  <a:cubicBezTo>
                    <a:pt x="6422" y="42"/>
                    <a:pt x="6420" y="39"/>
                    <a:pt x="6433" y="38"/>
                  </a:cubicBezTo>
                  <a:cubicBezTo>
                    <a:pt x="6487" y="36"/>
                    <a:pt x="6379" y="36"/>
                    <a:pt x="6386" y="33"/>
                  </a:cubicBezTo>
                  <a:lnTo>
                    <a:pt x="6543" y="32"/>
                  </a:lnTo>
                  <a:cubicBezTo>
                    <a:pt x="6529" y="33"/>
                    <a:pt x="6516" y="34"/>
                    <a:pt x="6521" y="35"/>
                  </a:cubicBezTo>
                  <a:cubicBezTo>
                    <a:pt x="6559" y="36"/>
                    <a:pt x="6522" y="36"/>
                    <a:pt x="6576" y="36"/>
                  </a:cubicBezTo>
                  <a:cubicBezTo>
                    <a:pt x="6572" y="33"/>
                    <a:pt x="6644" y="35"/>
                    <a:pt x="6682" y="33"/>
                  </a:cubicBezTo>
                  <a:cubicBezTo>
                    <a:pt x="6700" y="34"/>
                    <a:pt x="6704" y="34"/>
                    <a:pt x="6665" y="34"/>
                  </a:cubicBezTo>
                  <a:cubicBezTo>
                    <a:pt x="6669" y="36"/>
                    <a:pt x="6721" y="36"/>
                    <a:pt x="6740" y="36"/>
                  </a:cubicBezTo>
                  <a:lnTo>
                    <a:pt x="6781" y="35"/>
                  </a:lnTo>
                  <a:cubicBezTo>
                    <a:pt x="6765" y="34"/>
                    <a:pt x="6772" y="32"/>
                    <a:pt x="6806" y="32"/>
                  </a:cubicBezTo>
                  <a:lnTo>
                    <a:pt x="6808" y="31"/>
                  </a:lnTo>
                  <a:cubicBezTo>
                    <a:pt x="6752" y="31"/>
                    <a:pt x="6666" y="28"/>
                    <a:pt x="6631" y="30"/>
                  </a:cubicBezTo>
                  <a:lnTo>
                    <a:pt x="6641" y="29"/>
                  </a:lnTo>
                  <a:cubicBezTo>
                    <a:pt x="6577" y="28"/>
                    <a:pt x="6502" y="33"/>
                    <a:pt x="6472" y="29"/>
                  </a:cubicBezTo>
                  <a:cubicBezTo>
                    <a:pt x="6475" y="28"/>
                    <a:pt x="6459" y="29"/>
                    <a:pt x="6460" y="27"/>
                  </a:cubicBezTo>
                  <a:lnTo>
                    <a:pt x="6413" y="28"/>
                  </a:lnTo>
                  <a:lnTo>
                    <a:pt x="6423" y="27"/>
                  </a:lnTo>
                  <a:lnTo>
                    <a:pt x="6343" y="28"/>
                  </a:lnTo>
                  <a:lnTo>
                    <a:pt x="6345" y="27"/>
                  </a:lnTo>
                  <a:lnTo>
                    <a:pt x="6253" y="32"/>
                  </a:lnTo>
                  <a:cubicBezTo>
                    <a:pt x="6253" y="33"/>
                    <a:pt x="6255" y="33"/>
                    <a:pt x="6242" y="34"/>
                  </a:cubicBezTo>
                  <a:cubicBezTo>
                    <a:pt x="6230" y="34"/>
                    <a:pt x="6220" y="34"/>
                    <a:pt x="6211" y="34"/>
                  </a:cubicBezTo>
                  <a:cubicBezTo>
                    <a:pt x="6211" y="34"/>
                    <a:pt x="6211" y="34"/>
                    <a:pt x="6211" y="34"/>
                  </a:cubicBezTo>
                  <a:lnTo>
                    <a:pt x="6211" y="34"/>
                  </a:lnTo>
                  <a:cubicBezTo>
                    <a:pt x="6191" y="34"/>
                    <a:pt x="6178" y="32"/>
                    <a:pt x="6154" y="32"/>
                  </a:cubicBezTo>
                  <a:lnTo>
                    <a:pt x="6229" y="32"/>
                  </a:lnTo>
                  <a:cubicBezTo>
                    <a:pt x="6235" y="30"/>
                    <a:pt x="6228" y="29"/>
                    <a:pt x="6192" y="27"/>
                  </a:cubicBezTo>
                  <a:cubicBezTo>
                    <a:pt x="6207" y="27"/>
                    <a:pt x="6213" y="26"/>
                    <a:pt x="6195" y="26"/>
                  </a:cubicBezTo>
                  <a:cubicBezTo>
                    <a:pt x="6192" y="26"/>
                    <a:pt x="6146" y="27"/>
                    <a:pt x="6163" y="28"/>
                  </a:cubicBezTo>
                  <a:cubicBezTo>
                    <a:pt x="6092" y="29"/>
                    <a:pt x="5978" y="25"/>
                    <a:pt x="5870" y="28"/>
                  </a:cubicBezTo>
                  <a:cubicBezTo>
                    <a:pt x="5947" y="26"/>
                    <a:pt x="5808" y="25"/>
                    <a:pt x="5894" y="25"/>
                  </a:cubicBezTo>
                  <a:cubicBezTo>
                    <a:pt x="5834" y="22"/>
                    <a:pt x="5842" y="27"/>
                    <a:pt x="5781" y="27"/>
                  </a:cubicBezTo>
                  <a:cubicBezTo>
                    <a:pt x="5776" y="26"/>
                    <a:pt x="5814" y="27"/>
                    <a:pt x="5828" y="25"/>
                  </a:cubicBezTo>
                  <a:cubicBezTo>
                    <a:pt x="5727" y="24"/>
                    <a:pt x="5657" y="29"/>
                    <a:pt x="5558" y="29"/>
                  </a:cubicBezTo>
                  <a:lnTo>
                    <a:pt x="5554" y="27"/>
                  </a:lnTo>
                  <a:lnTo>
                    <a:pt x="5493" y="27"/>
                  </a:lnTo>
                  <a:close/>
                  <a:moveTo>
                    <a:pt x="7145" y="32"/>
                  </a:moveTo>
                  <a:lnTo>
                    <a:pt x="7145" y="32"/>
                  </a:lnTo>
                  <a:cubicBezTo>
                    <a:pt x="7151" y="32"/>
                    <a:pt x="7153" y="31"/>
                    <a:pt x="7153" y="31"/>
                  </a:cubicBezTo>
                  <a:cubicBezTo>
                    <a:pt x="7028" y="36"/>
                    <a:pt x="6926" y="37"/>
                    <a:pt x="6859" y="36"/>
                  </a:cubicBezTo>
                  <a:cubicBezTo>
                    <a:pt x="6872" y="38"/>
                    <a:pt x="6932" y="40"/>
                    <a:pt x="6961" y="41"/>
                  </a:cubicBezTo>
                  <a:lnTo>
                    <a:pt x="6936" y="43"/>
                  </a:lnTo>
                  <a:lnTo>
                    <a:pt x="6920" y="41"/>
                  </a:lnTo>
                  <a:lnTo>
                    <a:pt x="6876" y="43"/>
                  </a:lnTo>
                  <a:cubicBezTo>
                    <a:pt x="6888" y="44"/>
                    <a:pt x="6924" y="44"/>
                    <a:pt x="6947" y="45"/>
                  </a:cubicBezTo>
                  <a:lnTo>
                    <a:pt x="7046" y="41"/>
                  </a:lnTo>
                  <a:lnTo>
                    <a:pt x="6986" y="40"/>
                  </a:lnTo>
                  <a:cubicBezTo>
                    <a:pt x="7002" y="40"/>
                    <a:pt x="7082" y="40"/>
                    <a:pt x="7114" y="40"/>
                  </a:cubicBezTo>
                  <a:cubicBezTo>
                    <a:pt x="7115" y="38"/>
                    <a:pt x="7060" y="37"/>
                    <a:pt x="7053" y="39"/>
                  </a:cubicBezTo>
                  <a:cubicBezTo>
                    <a:pt x="7047" y="37"/>
                    <a:pt x="7110" y="38"/>
                    <a:pt x="7070" y="36"/>
                  </a:cubicBezTo>
                  <a:cubicBezTo>
                    <a:pt x="7117" y="34"/>
                    <a:pt x="7193" y="36"/>
                    <a:pt x="7228" y="37"/>
                  </a:cubicBezTo>
                  <a:lnTo>
                    <a:pt x="7234" y="39"/>
                  </a:lnTo>
                  <a:cubicBezTo>
                    <a:pt x="7272" y="41"/>
                    <a:pt x="7260" y="36"/>
                    <a:pt x="7305" y="38"/>
                  </a:cubicBezTo>
                  <a:cubicBezTo>
                    <a:pt x="7249" y="38"/>
                    <a:pt x="7315" y="41"/>
                    <a:pt x="7270" y="41"/>
                  </a:cubicBezTo>
                  <a:cubicBezTo>
                    <a:pt x="7284" y="42"/>
                    <a:pt x="7270" y="44"/>
                    <a:pt x="7315" y="44"/>
                  </a:cubicBezTo>
                  <a:cubicBezTo>
                    <a:pt x="7352" y="40"/>
                    <a:pt x="7362" y="46"/>
                    <a:pt x="7398" y="43"/>
                  </a:cubicBezTo>
                  <a:cubicBezTo>
                    <a:pt x="7421" y="44"/>
                    <a:pt x="7372" y="45"/>
                    <a:pt x="7418" y="46"/>
                  </a:cubicBezTo>
                  <a:cubicBezTo>
                    <a:pt x="7472" y="44"/>
                    <a:pt x="7469" y="43"/>
                    <a:pt x="7472" y="40"/>
                  </a:cubicBezTo>
                  <a:cubicBezTo>
                    <a:pt x="7422" y="39"/>
                    <a:pt x="7416" y="43"/>
                    <a:pt x="7375" y="42"/>
                  </a:cubicBezTo>
                  <a:lnTo>
                    <a:pt x="7456" y="38"/>
                  </a:lnTo>
                  <a:cubicBezTo>
                    <a:pt x="7441" y="38"/>
                    <a:pt x="7430" y="38"/>
                    <a:pt x="7421" y="38"/>
                  </a:cubicBezTo>
                  <a:cubicBezTo>
                    <a:pt x="7437" y="38"/>
                    <a:pt x="7451" y="37"/>
                    <a:pt x="7463" y="36"/>
                  </a:cubicBezTo>
                  <a:lnTo>
                    <a:pt x="7482" y="35"/>
                  </a:lnTo>
                  <a:cubicBezTo>
                    <a:pt x="7436" y="35"/>
                    <a:pt x="7395" y="35"/>
                    <a:pt x="7388" y="34"/>
                  </a:cubicBezTo>
                  <a:lnTo>
                    <a:pt x="7394" y="32"/>
                  </a:lnTo>
                  <a:cubicBezTo>
                    <a:pt x="7378" y="31"/>
                    <a:pt x="7352" y="32"/>
                    <a:pt x="7339" y="33"/>
                  </a:cubicBezTo>
                  <a:cubicBezTo>
                    <a:pt x="7299" y="33"/>
                    <a:pt x="7258" y="34"/>
                    <a:pt x="7249" y="33"/>
                  </a:cubicBezTo>
                  <a:lnTo>
                    <a:pt x="7264" y="32"/>
                  </a:lnTo>
                  <a:lnTo>
                    <a:pt x="7145" y="32"/>
                  </a:lnTo>
                  <a:close/>
                  <a:moveTo>
                    <a:pt x="7784" y="39"/>
                  </a:moveTo>
                  <a:lnTo>
                    <a:pt x="7784" y="39"/>
                  </a:lnTo>
                  <a:lnTo>
                    <a:pt x="7795" y="40"/>
                  </a:lnTo>
                  <a:lnTo>
                    <a:pt x="7764" y="41"/>
                  </a:lnTo>
                  <a:cubicBezTo>
                    <a:pt x="7709" y="41"/>
                    <a:pt x="7664" y="37"/>
                    <a:pt x="7614" y="40"/>
                  </a:cubicBezTo>
                  <a:cubicBezTo>
                    <a:pt x="7591" y="39"/>
                    <a:pt x="7578" y="37"/>
                    <a:pt x="7566" y="36"/>
                  </a:cubicBezTo>
                  <a:lnTo>
                    <a:pt x="7597" y="36"/>
                  </a:lnTo>
                  <a:cubicBezTo>
                    <a:pt x="7737" y="32"/>
                    <a:pt x="7670" y="41"/>
                    <a:pt x="7784" y="39"/>
                  </a:cubicBezTo>
                  <a:close/>
                  <a:moveTo>
                    <a:pt x="4385" y="43"/>
                  </a:moveTo>
                  <a:lnTo>
                    <a:pt x="4385" y="43"/>
                  </a:lnTo>
                  <a:cubicBezTo>
                    <a:pt x="4401" y="40"/>
                    <a:pt x="4455" y="40"/>
                    <a:pt x="4458" y="38"/>
                  </a:cubicBezTo>
                  <a:cubicBezTo>
                    <a:pt x="4462" y="37"/>
                    <a:pt x="4450" y="37"/>
                    <a:pt x="4437" y="37"/>
                  </a:cubicBezTo>
                  <a:lnTo>
                    <a:pt x="4392" y="36"/>
                  </a:lnTo>
                  <a:cubicBezTo>
                    <a:pt x="4391" y="37"/>
                    <a:pt x="4388" y="37"/>
                    <a:pt x="4383" y="37"/>
                  </a:cubicBezTo>
                  <a:cubicBezTo>
                    <a:pt x="4399" y="38"/>
                    <a:pt x="4409" y="38"/>
                    <a:pt x="4403" y="40"/>
                  </a:cubicBezTo>
                  <a:cubicBezTo>
                    <a:pt x="4362" y="37"/>
                    <a:pt x="4366" y="42"/>
                    <a:pt x="4322" y="42"/>
                  </a:cubicBezTo>
                  <a:cubicBezTo>
                    <a:pt x="4308" y="43"/>
                    <a:pt x="4371" y="43"/>
                    <a:pt x="4385" y="43"/>
                  </a:cubicBezTo>
                  <a:close/>
                  <a:moveTo>
                    <a:pt x="4129" y="37"/>
                  </a:moveTo>
                  <a:lnTo>
                    <a:pt x="4129" y="37"/>
                  </a:lnTo>
                  <a:lnTo>
                    <a:pt x="4138" y="35"/>
                  </a:lnTo>
                  <a:lnTo>
                    <a:pt x="4112" y="35"/>
                  </a:lnTo>
                  <a:cubicBezTo>
                    <a:pt x="4115" y="36"/>
                    <a:pt x="4118" y="37"/>
                    <a:pt x="4129" y="37"/>
                  </a:cubicBezTo>
                  <a:close/>
                  <a:moveTo>
                    <a:pt x="4049" y="35"/>
                  </a:moveTo>
                  <a:lnTo>
                    <a:pt x="4049" y="35"/>
                  </a:lnTo>
                  <a:lnTo>
                    <a:pt x="4053" y="35"/>
                  </a:lnTo>
                  <a:lnTo>
                    <a:pt x="4025" y="34"/>
                  </a:lnTo>
                  <a:cubicBezTo>
                    <a:pt x="4029" y="35"/>
                    <a:pt x="4036" y="35"/>
                    <a:pt x="4049" y="35"/>
                  </a:cubicBezTo>
                  <a:close/>
                  <a:moveTo>
                    <a:pt x="4812" y="35"/>
                  </a:moveTo>
                  <a:lnTo>
                    <a:pt x="4812" y="35"/>
                  </a:lnTo>
                  <a:cubicBezTo>
                    <a:pt x="4808" y="35"/>
                    <a:pt x="4804" y="35"/>
                    <a:pt x="4802" y="35"/>
                  </a:cubicBezTo>
                  <a:lnTo>
                    <a:pt x="4812" y="35"/>
                  </a:lnTo>
                  <a:close/>
                  <a:moveTo>
                    <a:pt x="4778" y="37"/>
                  </a:moveTo>
                  <a:lnTo>
                    <a:pt x="4778" y="37"/>
                  </a:lnTo>
                  <a:cubicBezTo>
                    <a:pt x="4817" y="38"/>
                    <a:pt x="4808" y="37"/>
                    <a:pt x="4814" y="36"/>
                  </a:cubicBezTo>
                  <a:lnTo>
                    <a:pt x="4773" y="36"/>
                  </a:lnTo>
                  <a:cubicBezTo>
                    <a:pt x="4778" y="36"/>
                    <a:pt x="4781" y="37"/>
                    <a:pt x="4778" y="37"/>
                  </a:cubicBezTo>
                  <a:close/>
                  <a:moveTo>
                    <a:pt x="4729" y="29"/>
                  </a:moveTo>
                  <a:lnTo>
                    <a:pt x="4729" y="29"/>
                  </a:lnTo>
                  <a:lnTo>
                    <a:pt x="4523" y="28"/>
                  </a:lnTo>
                  <a:cubicBezTo>
                    <a:pt x="4643" y="33"/>
                    <a:pt x="4728" y="36"/>
                    <a:pt x="4527" y="37"/>
                  </a:cubicBezTo>
                  <a:lnTo>
                    <a:pt x="4514" y="37"/>
                  </a:lnTo>
                  <a:cubicBezTo>
                    <a:pt x="4540" y="38"/>
                    <a:pt x="4586" y="38"/>
                    <a:pt x="4628" y="37"/>
                  </a:cubicBezTo>
                  <a:cubicBezTo>
                    <a:pt x="4662" y="35"/>
                    <a:pt x="4773" y="29"/>
                    <a:pt x="4772" y="28"/>
                  </a:cubicBezTo>
                  <a:cubicBezTo>
                    <a:pt x="4760" y="27"/>
                    <a:pt x="4742" y="28"/>
                    <a:pt x="4720" y="28"/>
                  </a:cubicBezTo>
                  <a:lnTo>
                    <a:pt x="4729" y="29"/>
                  </a:lnTo>
                  <a:close/>
                  <a:moveTo>
                    <a:pt x="348" y="40"/>
                  </a:moveTo>
                  <a:lnTo>
                    <a:pt x="348" y="40"/>
                  </a:lnTo>
                  <a:cubicBezTo>
                    <a:pt x="352" y="40"/>
                    <a:pt x="354" y="40"/>
                    <a:pt x="356" y="40"/>
                  </a:cubicBezTo>
                  <a:cubicBezTo>
                    <a:pt x="354" y="40"/>
                    <a:pt x="356" y="40"/>
                    <a:pt x="348" y="40"/>
                  </a:cubicBezTo>
                  <a:close/>
                  <a:moveTo>
                    <a:pt x="3713" y="39"/>
                  </a:moveTo>
                  <a:lnTo>
                    <a:pt x="3713" y="39"/>
                  </a:lnTo>
                  <a:lnTo>
                    <a:pt x="3699" y="40"/>
                  </a:lnTo>
                  <a:lnTo>
                    <a:pt x="3706" y="39"/>
                  </a:lnTo>
                  <a:lnTo>
                    <a:pt x="3671" y="39"/>
                  </a:lnTo>
                  <a:lnTo>
                    <a:pt x="3656" y="39"/>
                  </a:lnTo>
                  <a:cubicBezTo>
                    <a:pt x="3658" y="39"/>
                    <a:pt x="3660" y="39"/>
                    <a:pt x="3661" y="39"/>
                  </a:cubicBezTo>
                  <a:lnTo>
                    <a:pt x="3650" y="38"/>
                  </a:lnTo>
                  <a:cubicBezTo>
                    <a:pt x="3622" y="40"/>
                    <a:pt x="3552" y="42"/>
                    <a:pt x="3532" y="43"/>
                  </a:cubicBezTo>
                  <a:cubicBezTo>
                    <a:pt x="3505" y="44"/>
                    <a:pt x="3473" y="44"/>
                    <a:pt x="3452" y="44"/>
                  </a:cubicBezTo>
                  <a:cubicBezTo>
                    <a:pt x="3471" y="44"/>
                    <a:pt x="3496" y="44"/>
                    <a:pt x="3489" y="43"/>
                  </a:cubicBezTo>
                  <a:cubicBezTo>
                    <a:pt x="3450" y="42"/>
                    <a:pt x="3431" y="39"/>
                    <a:pt x="3365" y="41"/>
                  </a:cubicBezTo>
                  <a:lnTo>
                    <a:pt x="3404" y="41"/>
                  </a:lnTo>
                  <a:lnTo>
                    <a:pt x="3316" y="45"/>
                  </a:lnTo>
                  <a:cubicBezTo>
                    <a:pt x="3286" y="44"/>
                    <a:pt x="3360" y="43"/>
                    <a:pt x="3372" y="42"/>
                  </a:cubicBezTo>
                  <a:cubicBezTo>
                    <a:pt x="3304" y="44"/>
                    <a:pt x="3247" y="39"/>
                    <a:pt x="3216" y="42"/>
                  </a:cubicBezTo>
                  <a:cubicBezTo>
                    <a:pt x="3211" y="40"/>
                    <a:pt x="3204" y="37"/>
                    <a:pt x="3159" y="37"/>
                  </a:cubicBezTo>
                  <a:cubicBezTo>
                    <a:pt x="3191" y="40"/>
                    <a:pt x="3132" y="39"/>
                    <a:pt x="3159" y="41"/>
                  </a:cubicBezTo>
                  <a:cubicBezTo>
                    <a:pt x="3143" y="42"/>
                    <a:pt x="3109" y="41"/>
                    <a:pt x="3106" y="42"/>
                  </a:cubicBezTo>
                  <a:lnTo>
                    <a:pt x="3110" y="41"/>
                  </a:lnTo>
                  <a:cubicBezTo>
                    <a:pt x="3034" y="38"/>
                    <a:pt x="3009" y="43"/>
                    <a:pt x="2976" y="45"/>
                  </a:cubicBezTo>
                  <a:cubicBezTo>
                    <a:pt x="2885" y="46"/>
                    <a:pt x="2843" y="45"/>
                    <a:pt x="2768" y="45"/>
                  </a:cubicBezTo>
                  <a:cubicBezTo>
                    <a:pt x="2765" y="44"/>
                    <a:pt x="2745" y="40"/>
                    <a:pt x="2715" y="40"/>
                  </a:cubicBezTo>
                  <a:cubicBezTo>
                    <a:pt x="2701" y="42"/>
                    <a:pt x="2633" y="43"/>
                    <a:pt x="2626" y="45"/>
                  </a:cubicBezTo>
                  <a:cubicBezTo>
                    <a:pt x="2680" y="46"/>
                    <a:pt x="2670" y="43"/>
                    <a:pt x="2702" y="43"/>
                  </a:cubicBezTo>
                  <a:cubicBezTo>
                    <a:pt x="2729" y="45"/>
                    <a:pt x="2705" y="45"/>
                    <a:pt x="2741" y="46"/>
                  </a:cubicBezTo>
                  <a:cubicBezTo>
                    <a:pt x="2712" y="46"/>
                    <a:pt x="2608" y="48"/>
                    <a:pt x="2576" y="46"/>
                  </a:cubicBezTo>
                  <a:lnTo>
                    <a:pt x="2587" y="45"/>
                  </a:lnTo>
                  <a:cubicBezTo>
                    <a:pt x="2536" y="44"/>
                    <a:pt x="2526" y="39"/>
                    <a:pt x="2441" y="42"/>
                  </a:cubicBezTo>
                  <a:lnTo>
                    <a:pt x="2400" y="43"/>
                  </a:lnTo>
                  <a:cubicBezTo>
                    <a:pt x="2402" y="43"/>
                    <a:pt x="2402" y="43"/>
                    <a:pt x="2403" y="43"/>
                  </a:cubicBezTo>
                  <a:cubicBezTo>
                    <a:pt x="2336" y="43"/>
                    <a:pt x="2354" y="40"/>
                    <a:pt x="2280" y="42"/>
                  </a:cubicBezTo>
                  <a:cubicBezTo>
                    <a:pt x="2286" y="42"/>
                    <a:pt x="2283" y="42"/>
                    <a:pt x="2288" y="42"/>
                  </a:cubicBezTo>
                  <a:cubicBezTo>
                    <a:pt x="2246" y="40"/>
                    <a:pt x="2204" y="43"/>
                    <a:pt x="2172" y="44"/>
                  </a:cubicBezTo>
                  <a:cubicBezTo>
                    <a:pt x="2153" y="42"/>
                    <a:pt x="2177" y="42"/>
                    <a:pt x="2189" y="40"/>
                  </a:cubicBezTo>
                  <a:cubicBezTo>
                    <a:pt x="2115" y="40"/>
                    <a:pt x="2035" y="43"/>
                    <a:pt x="1989" y="45"/>
                  </a:cubicBezTo>
                  <a:lnTo>
                    <a:pt x="1941" y="44"/>
                  </a:lnTo>
                  <a:cubicBezTo>
                    <a:pt x="1969" y="43"/>
                    <a:pt x="2004" y="41"/>
                    <a:pt x="1995" y="40"/>
                  </a:cubicBezTo>
                  <a:cubicBezTo>
                    <a:pt x="1969" y="41"/>
                    <a:pt x="1974" y="42"/>
                    <a:pt x="1937" y="41"/>
                  </a:cubicBezTo>
                  <a:cubicBezTo>
                    <a:pt x="1943" y="40"/>
                    <a:pt x="1959" y="39"/>
                    <a:pt x="1976" y="37"/>
                  </a:cubicBezTo>
                  <a:cubicBezTo>
                    <a:pt x="1900" y="35"/>
                    <a:pt x="1959" y="42"/>
                    <a:pt x="1905" y="38"/>
                  </a:cubicBezTo>
                  <a:cubicBezTo>
                    <a:pt x="1881" y="38"/>
                    <a:pt x="1867" y="40"/>
                    <a:pt x="1865" y="41"/>
                  </a:cubicBezTo>
                  <a:lnTo>
                    <a:pt x="1821" y="39"/>
                  </a:lnTo>
                  <a:cubicBezTo>
                    <a:pt x="1816" y="41"/>
                    <a:pt x="1762" y="41"/>
                    <a:pt x="1727" y="42"/>
                  </a:cubicBezTo>
                  <a:cubicBezTo>
                    <a:pt x="1722" y="42"/>
                    <a:pt x="1755" y="44"/>
                    <a:pt x="1769" y="43"/>
                  </a:cubicBezTo>
                  <a:cubicBezTo>
                    <a:pt x="1766" y="44"/>
                    <a:pt x="1728" y="45"/>
                    <a:pt x="1704" y="45"/>
                  </a:cubicBezTo>
                  <a:cubicBezTo>
                    <a:pt x="1695" y="41"/>
                    <a:pt x="1546" y="46"/>
                    <a:pt x="1574" y="41"/>
                  </a:cubicBezTo>
                  <a:cubicBezTo>
                    <a:pt x="1466" y="42"/>
                    <a:pt x="1313" y="43"/>
                    <a:pt x="1241" y="44"/>
                  </a:cubicBezTo>
                  <a:cubicBezTo>
                    <a:pt x="1218" y="43"/>
                    <a:pt x="1170" y="43"/>
                    <a:pt x="1198" y="41"/>
                  </a:cubicBezTo>
                  <a:cubicBezTo>
                    <a:pt x="1111" y="41"/>
                    <a:pt x="1066" y="45"/>
                    <a:pt x="979" y="44"/>
                  </a:cubicBezTo>
                  <a:cubicBezTo>
                    <a:pt x="972" y="44"/>
                    <a:pt x="1018" y="44"/>
                    <a:pt x="1015" y="43"/>
                  </a:cubicBezTo>
                  <a:cubicBezTo>
                    <a:pt x="958" y="44"/>
                    <a:pt x="912" y="41"/>
                    <a:pt x="824" y="42"/>
                  </a:cubicBezTo>
                  <a:cubicBezTo>
                    <a:pt x="839" y="42"/>
                    <a:pt x="843" y="41"/>
                    <a:pt x="845" y="41"/>
                  </a:cubicBezTo>
                  <a:cubicBezTo>
                    <a:pt x="847" y="41"/>
                    <a:pt x="809" y="42"/>
                    <a:pt x="786" y="43"/>
                  </a:cubicBezTo>
                  <a:cubicBezTo>
                    <a:pt x="773" y="42"/>
                    <a:pt x="803" y="42"/>
                    <a:pt x="796" y="42"/>
                  </a:cubicBezTo>
                  <a:cubicBezTo>
                    <a:pt x="626" y="40"/>
                    <a:pt x="496" y="45"/>
                    <a:pt x="327" y="44"/>
                  </a:cubicBezTo>
                  <a:cubicBezTo>
                    <a:pt x="376" y="44"/>
                    <a:pt x="394" y="42"/>
                    <a:pt x="394" y="41"/>
                  </a:cubicBezTo>
                  <a:lnTo>
                    <a:pt x="347" y="41"/>
                  </a:lnTo>
                  <a:cubicBezTo>
                    <a:pt x="329" y="42"/>
                    <a:pt x="293" y="42"/>
                    <a:pt x="263" y="43"/>
                  </a:cubicBezTo>
                  <a:cubicBezTo>
                    <a:pt x="260" y="42"/>
                    <a:pt x="245" y="42"/>
                    <a:pt x="260" y="41"/>
                  </a:cubicBezTo>
                  <a:cubicBezTo>
                    <a:pt x="167" y="38"/>
                    <a:pt x="114" y="45"/>
                    <a:pt x="0" y="44"/>
                  </a:cubicBezTo>
                  <a:lnTo>
                    <a:pt x="138" y="39"/>
                  </a:lnTo>
                  <a:lnTo>
                    <a:pt x="104" y="37"/>
                  </a:lnTo>
                  <a:lnTo>
                    <a:pt x="165" y="35"/>
                  </a:lnTo>
                  <a:cubicBezTo>
                    <a:pt x="129" y="33"/>
                    <a:pt x="97" y="36"/>
                    <a:pt x="92" y="34"/>
                  </a:cubicBezTo>
                  <a:cubicBezTo>
                    <a:pt x="100" y="34"/>
                    <a:pt x="119" y="34"/>
                    <a:pt x="119" y="33"/>
                  </a:cubicBezTo>
                  <a:cubicBezTo>
                    <a:pt x="84" y="32"/>
                    <a:pt x="82" y="34"/>
                    <a:pt x="55" y="34"/>
                  </a:cubicBezTo>
                  <a:cubicBezTo>
                    <a:pt x="125" y="30"/>
                    <a:pt x="260" y="31"/>
                    <a:pt x="333" y="30"/>
                  </a:cubicBezTo>
                  <a:cubicBezTo>
                    <a:pt x="345" y="30"/>
                    <a:pt x="324" y="31"/>
                    <a:pt x="322" y="31"/>
                  </a:cubicBezTo>
                  <a:cubicBezTo>
                    <a:pt x="351" y="31"/>
                    <a:pt x="369" y="32"/>
                    <a:pt x="407" y="32"/>
                  </a:cubicBezTo>
                  <a:cubicBezTo>
                    <a:pt x="430" y="30"/>
                    <a:pt x="389" y="30"/>
                    <a:pt x="371" y="30"/>
                  </a:cubicBezTo>
                  <a:cubicBezTo>
                    <a:pt x="373" y="29"/>
                    <a:pt x="382" y="29"/>
                    <a:pt x="403" y="29"/>
                  </a:cubicBezTo>
                  <a:cubicBezTo>
                    <a:pt x="408" y="31"/>
                    <a:pt x="516" y="30"/>
                    <a:pt x="543" y="32"/>
                  </a:cubicBezTo>
                  <a:cubicBezTo>
                    <a:pt x="653" y="32"/>
                    <a:pt x="525" y="27"/>
                    <a:pt x="633" y="28"/>
                  </a:cubicBezTo>
                  <a:lnTo>
                    <a:pt x="665" y="30"/>
                  </a:lnTo>
                  <a:cubicBezTo>
                    <a:pt x="727" y="29"/>
                    <a:pt x="808" y="27"/>
                    <a:pt x="878" y="28"/>
                  </a:cubicBezTo>
                  <a:lnTo>
                    <a:pt x="864" y="28"/>
                  </a:lnTo>
                  <a:cubicBezTo>
                    <a:pt x="854" y="29"/>
                    <a:pt x="870" y="29"/>
                    <a:pt x="877" y="30"/>
                  </a:cubicBezTo>
                  <a:cubicBezTo>
                    <a:pt x="931" y="31"/>
                    <a:pt x="979" y="28"/>
                    <a:pt x="1011" y="30"/>
                  </a:cubicBezTo>
                  <a:cubicBezTo>
                    <a:pt x="1072" y="28"/>
                    <a:pt x="1173" y="26"/>
                    <a:pt x="1243" y="25"/>
                  </a:cubicBezTo>
                  <a:cubicBezTo>
                    <a:pt x="1262" y="28"/>
                    <a:pt x="1152" y="28"/>
                    <a:pt x="1123" y="30"/>
                  </a:cubicBezTo>
                  <a:lnTo>
                    <a:pt x="1187" y="30"/>
                  </a:lnTo>
                  <a:cubicBezTo>
                    <a:pt x="1147" y="30"/>
                    <a:pt x="1132" y="31"/>
                    <a:pt x="1108" y="32"/>
                  </a:cubicBezTo>
                  <a:cubicBezTo>
                    <a:pt x="1164" y="33"/>
                    <a:pt x="1182" y="30"/>
                    <a:pt x="1235" y="30"/>
                  </a:cubicBezTo>
                  <a:cubicBezTo>
                    <a:pt x="1231" y="30"/>
                    <a:pt x="1238" y="31"/>
                    <a:pt x="1262" y="31"/>
                  </a:cubicBezTo>
                  <a:lnTo>
                    <a:pt x="1269" y="29"/>
                  </a:lnTo>
                  <a:cubicBezTo>
                    <a:pt x="1269" y="29"/>
                    <a:pt x="1272" y="29"/>
                    <a:pt x="1280" y="29"/>
                  </a:cubicBezTo>
                  <a:lnTo>
                    <a:pt x="1373" y="28"/>
                  </a:lnTo>
                  <a:cubicBezTo>
                    <a:pt x="1353" y="27"/>
                    <a:pt x="1352" y="26"/>
                    <a:pt x="1328" y="26"/>
                  </a:cubicBezTo>
                  <a:cubicBezTo>
                    <a:pt x="1337" y="27"/>
                    <a:pt x="1316" y="27"/>
                    <a:pt x="1292" y="27"/>
                  </a:cubicBezTo>
                  <a:cubicBezTo>
                    <a:pt x="1313" y="26"/>
                    <a:pt x="1269" y="26"/>
                    <a:pt x="1269" y="25"/>
                  </a:cubicBezTo>
                  <a:cubicBezTo>
                    <a:pt x="1318" y="25"/>
                    <a:pt x="1377" y="25"/>
                    <a:pt x="1409" y="24"/>
                  </a:cubicBezTo>
                  <a:lnTo>
                    <a:pt x="1419" y="26"/>
                  </a:lnTo>
                  <a:lnTo>
                    <a:pt x="1546" y="26"/>
                  </a:lnTo>
                  <a:lnTo>
                    <a:pt x="1536" y="27"/>
                  </a:lnTo>
                  <a:cubicBezTo>
                    <a:pt x="1591" y="27"/>
                    <a:pt x="1646" y="26"/>
                    <a:pt x="1695" y="28"/>
                  </a:cubicBezTo>
                  <a:cubicBezTo>
                    <a:pt x="1745" y="26"/>
                    <a:pt x="1807" y="24"/>
                    <a:pt x="1848" y="22"/>
                  </a:cubicBezTo>
                  <a:cubicBezTo>
                    <a:pt x="1869" y="20"/>
                    <a:pt x="1993" y="25"/>
                    <a:pt x="2049" y="21"/>
                  </a:cubicBezTo>
                  <a:cubicBezTo>
                    <a:pt x="2052" y="22"/>
                    <a:pt x="2010" y="23"/>
                    <a:pt x="1991" y="24"/>
                  </a:cubicBezTo>
                  <a:cubicBezTo>
                    <a:pt x="2028" y="24"/>
                    <a:pt x="2058" y="22"/>
                    <a:pt x="2070" y="24"/>
                  </a:cubicBezTo>
                  <a:cubicBezTo>
                    <a:pt x="1986" y="23"/>
                    <a:pt x="2074" y="26"/>
                    <a:pt x="2037" y="27"/>
                  </a:cubicBezTo>
                  <a:cubicBezTo>
                    <a:pt x="2076" y="27"/>
                    <a:pt x="2117" y="26"/>
                    <a:pt x="2136" y="25"/>
                  </a:cubicBezTo>
                  <a:cubicBezTo>
                    <a:pt x="2073" y="25"/>
                    <a:pt x="2158" y="22"/>
                    <a:pt x="2094" y="23"/>
                  </a:cubicBezTo>
                  <a:cubicBezTo>
                    <a:pt x="2144" y="21"/>
                    <a:pt x="2211" y="20"/>
                    <a:pt x="2270" y="21"/>
                  </a:cubicBezTo>
                  <a:cubicBezTo>
                    <a:pt x="2270" y="22"/>
                    <a:pt x="2277" y="22"/>
                    <a:pt x="2299" y="23"/>
                  </a:cubicBezTo>
                  <a:lnTo>
                    <a:pt x="2317" y="21"/>
                  </a:lnTo>
                  <a:cubicBezTo>
                    <a:pt x="2344" y="21"/>
                    <a:pt x="2263" y="23"/>
                    <a:pt x="2319" y="23"/>
                  </a:cubicBezTo>
                  <a:cubicBezTo>
                    <a:pt x="2376" y="21"/>
                    <a:pt x="2491" y="25"/>
                    <a:pt x="2516" y="20"/>
                  </a:cubicBezTo>
                  <a:cubicBezTo>
                    <a:pt x="2560" y="22"/>
                    <a:pt x="2433" y="22"/>
                    <a:pt x="2499" y="24"/>
                  </a:cubicBezTo>
                  <a:cubicBezTo>
                    <a:pt x="2461" y="26"/>
                    <a:pt x="2408" y="24"/>
                    <a:pt x="2396" y="26"/>
                  </a:cubicBezTo>
                  <a:cubicBezTo>
                    <a:pt x="2433" y="26"/>
                    <a:pt x="2409" y="28"/>
                    <a:pt x="2433" y="28"/>
                  </a:cubicBezTo>
                  <a:lnTo>
                    <a:pt x="2475" y="27"/>
                  </a:lnTo>
                  <a:lnTo>
                    <a:pt x="2466" y="27"/>
                  </a:lnTo>
                  <a:cubicBezTo>
                    <a:pt x="2536" y="24"/>
                    <a:pt x="2647" y="25"/>
                    <a:pt x="2737" y="25"/>
                  </a:cubicBezTo>
                  <a:cubicBezTo>
                    <a:pt x="2812" y="22"/>
                    <a:pt x="2865" y="19"/>
                    <a:pt x="2956" y="19"/>
                  </a:cubicBezTo>
                  <a:cubicBezTo>
                    <a:pt x="2929" y="20"/>
                    <a:pt x="3031" y="20"/>
                    <a:pt x="2974" y="23"/>
                  </a:cubicBezTo>
                  <a:cubicBezTo>
                    <a:pt x="3016" y="24"/>
                    <a:pt x="3058" y="22"/>
                    <a:pt x="3058" y="21"/>
                  </a:cubicBezTo>
                  <a:cubicBezTo>
                    <a:pt x="3021" y="21"/>
                    <a:pt x="3045" y="21"/>
                    <a:pt x="3014" y="21"/>
                  </a:cubicBezTo>
                  <a:cubicBezTo>
                    <a:pt x="3035" y="19"/>
                    <a:pt x="3084" y="19"/>
                    <a:pt x="3104" y="20"/>
                  </a:cubicBezTo>
                  <a:cubicBezTo>
                    <a:pt x="3094" y="20"/>
                    <a:pt x="3098" y="20"/>
                    <a:pt x="3096" y="21"/>
                  </a:cubicBezTo>
                  <a:cubicBezTo>
                    <a:pt x="3140" y="21"/>
                    <a:pt x="3117" y="19"/>
                    <a:pt x="3149" y="19"/>
                  </a:cubicBezTo>
                  <a:cubicBezTo>
                    <a:pt x="3159" y="20"/>
                    <a:pt x="3220" y="19"/>
                    <a:pt x="3249" y="20"/>
                  </a:cubicBezTo>
                  <a:lnTo>
                    <a:pt x="3291" y="17"/>
                  </a:lnTo>
                  <a:cubicBezTo>
                    <a:pt x="3268" y="19"/>
                    <a:pt x="3332" y="18"/>
                    <a:pt x="3338" y="19"/>
                  </a:cubicBezTo>
                  <a:cubicBezTo>
                    <a:pt x="3369" y="18"/>
                    <a:pt x="3394" y="16"/>
                    <a:pt x="3440" y="16"/>
                  </a:cubicBezTo>
                  <a:cubicBezTo>
                    <a:pt x="3421" y="17"/>
                    <a:pt x="3483" y="17"/>
                    <a:pt x="3483" y="19"/>
                  </a:cubicBezTo>
                  <a:cubicBezTo>
                    <a:pt x="3562" y="21"/>
                    <a:pt x="3614" y="14"/>
                    <a:pt x="3689" y="17"/>
                  </a:cubicBezTo>
                  <a:cubicBezTo>
                    <a:pt x="3687" y="17"/>
                    <a:pt x="3672" y="18"/>
                    <a:pt x="3694" y="19"/>
                  </a:cubicBezTo>
                  <a:cubicBezTo>
                    <a:pt x="3711" y="18"/>
                    <a:pt x="3741" y="18"/>
                    <a:pt x="3760" y="18"/>
                  </a:cubicBezTo>
                  <a:lnTo>
                    <a:pt x="3759" y="18"/>
                  </a:lnTo>
                  <a:lnTo>
                    <a:pt x="3760" y="18"/>
                  </a:lnTo>
                  <a:cubicBezTo>
                    <a:pt x="3769" y="18"/>
                    <a:pt x="3775" y="18"/>
                    <a:pt x="3775" y="17"/>
                  </a:cubicBezTo>
                  <a:cubicBezTo>
                    <a:pt x="3807" y="15"/>
                    <a:pt x="3823" y="14"/>
                    <a:pt x="3885" y="12"/>
                  </a:cubicBezTo>
                  <a:cubicBezTo>
                    <a:pt x="3881" y="10"/>
                    <a:pt x="3828" y="11"/>
                    <a:pt x="3805" y="12"/>
                  </a:cubicBezTo>
                  <a:lnTo>
                    <a:pt x="3786" y="14"/>
                  </a:lnTo>
                  <a:cubicBezTo>
                    <a:pt x="3767" y="11"/>
                    <a:pt x="3730" y="14"/>
                    <a:pt x="3715" y="13"/>
                  </a:cubicBezTo>
                  <a:cubicBezTo>
                    <a:pt x="3753" y="10"/>
                    <a:pt x="3860" y="11"/>
                    <a:pt x="3924" y="8"/>
                  </a:cubicBezTo>
                  <a:cubicBezTo>
                    <a:pt x="3885" y="6"/>
                    <a:pt x="3800" y="5"/>
                    <a:pt x="3725" y="6"/>
                  </a:cubicBezTo>
                  <a:lnTo>
                    <a:pt x="3758" y="7"/>
                  </a:lnTo>
                  <a:lnTo>
                    <a:pt x="3719" y="7"/>
                  </a:lnTo>
                  <a:lnTo>
                    <a:pt x="3757" y="9"/>
                  </a:lnTo>
                  <a:lnTo>
                    <a:pt x="3654" y="9"/>
                  </a:lnTo>
                  <a:cubicBezTo>
                    <a:pt x="3693" y="9"/>
                    <a:pt x="3709" y="12"/>
                    <a:pt x="3687" y="11"/>
                  </a:cubicBezTo>
                  <a:cubicBezTo>
                    <a:pt x="3643" y="10"/>
                    <a:pt x="3641" y="13"/>
                    <a:pt x="3608" y="13"/>
                  </a:cubicBezTo>
                  <a:cubicBezTo>
                    <a:pt x="3626" y="13"/>
                    <a:pt x="3650" y="13"/>
                    <a:pt x="3635" y="14"/>
                  </a:cubicBezTo>
                  <a:cubicBezTo>
                    <a:pt x="3569" y="12"/>
                    <a:pt x="3551" y="13"/>
                    <a:pt x="3492" y="11"/>
                  </a:cubicBezTo>
                  <a:cubicBezTo>
                    <a:pt x="3499" y="14"/>
                    <a:pt x="3417" y="11"/>
                    <a:pt x="3408" y="14"/>
                  </a:cubicBezTo>
                  <a:lnTo>
                    <a:pt x="3436" y="14"/>
                  </a:lnTo>
                  <a:lnTo>
                    <a:pt x="3377" y="16"/>
                  </a:lnTo>
                  <a:cubicBezTo>
                    <a:pt x="3323" y="14"/>
                    <a:pt x="3425" y="14"/>
                    <a:pt x="3343" y="12"/>
                  </a:cubicBezTo>
                  <a:cubicBezTo>
                    <a:pt x="3266" y="12"/>
                    <a:pt x="3268" y="15"/>
                    <a:pt x="3208" y="15"/>
                  </a:cubicBezTo>
                  <a:cubicBezTo>
                    <a:pt x="3228" y="14"/>
                    <a:pt x="3276" y="12"/>
                    <a:pt x="3324" y="12"/>
                  </a:cubicBezTo>
                  <a:lnTo>
                    <a:pt x="3295" y="11"/>
                  </a:lnTo>
                  <a:cubicBezTo>
                    <a:pt x="3310" y="10"/>
                    <a:pt x="3377" y="10"/>
                    <a:pt x="3410" y="10"/>
                  </a:cubicBezTo>
                  <a:cubicBezTo>
                    <a:pt x="3355" y="12"/>
                    <a:pt x="3436" y="11"/>
                    <a:pt x="3461" y="12"/>
                  </a:cubicBezTo>
                  <a:cubicBezTo>
                    <a:pt x="3466" y="10"/>
                    <a:pt x="3431" y="11"/>
                    <a:pt x="3472" y="9"/>
                  </a:cubicBezTo>
                  <a:cubicBezTo>
                    <a:pt x="3433" y="9"/>
                    <a:pt x="3427" y="9"/>
                    <a:pt x="3378" y="9"/>
                  </a:cubicBezTo>
                  <a:cubicBezTo>
                    <a:pt x="3485" y="9"/>
                    <a:pt x="3474" y="3"/>
                    <a:pt x="3568" y="4"/>
                  </a:cubicBezTo>
                  <a:cubicBezTo>
                    <a:pt x="3525" y="4"/>
                    <a:pt x="3584" y="6"/>
                    <a:pt x="3589" y="7"/>
                  </a:cubicBezTo>
                  <a:lnTo>
                    <a:pt x="3667" y="6"/>
                  </a:lnTo>
                  <a:lnTo>
                    <a:pt x="3652" y="4"/>
                  </a:lnTo>
                  <a:cubicBezTo>
                    <a:pt x="3707" y="3"/>
                    <a:pt x="3726" y="8"/>
                    <a:pt x="3789" y="5"/>
                  </a:cubicBezTo>
                  <a:cubicBezTo>
                    <a:pt x="3797" y="4"/>
                    <a:pt x="3733" y="4"/>
                    <a:pt x="3745" y="4"/>
                  </a:cubicBezTo>
                  <a:cubicBezTo>
                    <a:pt x="3831" y="3"/>
                    <a:pt x="3862" y="6"/>
                    <a:pt x="3939" y="8"/>
                  </a:cubicBezTo>
                  <a:cubicBezTo>
                    <a:pt x="3944" y="7"/>
                    <a:pt x="3943" y="6"/>
                    <a:pt x="3970" y="4"/>
                  </a:cubicBezTo>
                  <a:cubicBezTo>
                    <a:pt x="3961" y="6"/>
                    <a:pt x="3981" y="7"/>
                    <a:pt x="3951" y="8"/>
                  </a:cubicBezTo>
                  <a:cubicBezTo>
                    <a:pt x="3976" y="8"/>
                    <a:pt x="4007" y="7"/>
                    <a:pt x="4029" y="7"/>
                  </a:cubicBezTo>
                  <a:cubicBezTo>
                    <a:pt x="3976" y="6"/>
                    <a:pt x="4051" y="4"/>
                    <a:pt x="4061" y="4"/>
                  </a:cubicBezTo>
                  <a:cubicBezTo>
                    <a:pt x="4089" y="4"/>
                    <a:pt x="4053" y="5"/>
                    <a:pt x="4036" y="5"/>
                  </a:cubicBezTo>
                  <a:cubicBezTo>
                    <a:pt x="4058" y="6"/>
                    <a:pt x="4084" y="8"/>
                    <a:pt x="4097" y="6"/>
                  </a:cubicBezTo>
                  <a:cubicBezTo>
                    <a:pt x="4098" y="7"/>
                    <a:pt x="4035" y="10"/>
                    <a:pt x="3994" y="11"/>
                  </a:cubicBezTo>
                  <a:lnTo>
                    <a:pt x="4021" y="11"/>
                  </a:lnTo>
                  <a:cubicBezTo>
                    <a:pt x="4002" y="12"/>
                    <a:pt x="3999" y="12"/>
                    <a:pt x="3971" y="11"/>
                  </a:cubicBezTo>
                  <a:cubicBezTo>
                    <a:pt x="3998" y="13"/>
                    <a:pt x="3995" y="14"/>
                    <a:pt x="3989" y="15"/>
                  </a:cubicBezTo>
                  <a:cubicBezTo>
                    <a:pt x="3986" y="15"/>
                    <a:pt x="3991" y="15"/>
                    <a:pt x="3988" y="15"/>
                  </a:cubicBezTo>
                  <a:cubicBezTo>
                    <a:pt x="3966" y="14"/>
                    <a:pt x="3949" y="15"/>
                    <a:pt x="3954" y="16"/>
                  </a:cubicBezTo>
                  <a:cubicBezTo>
                    <a:pt x="3934" y="18"/>
                    <a:pt x="3985" y="17"/>
                    <a:pt x="4000" y="18"/>
                  </a:cubicBezTo>
                  <a:lnTo>
                    <a:pt x="4033" y="18"/>
                  </a:lnTo>
                  <a:lnTo>
                    <a:pt x="4149" y="10"/>
                  </a:lnTo>
                  <a:cubicBezTo>
                    <a:pt x="4198" y="9"/>
                    <a:pt x="4220" y="11"/>
                    <a:pt x="4257" y="12"/>
                  </a:cubicBezTo>
                  <a:lnTo>
                    <a:pt x="4267" y="10"/>
                  </a:lnTo>
                  <a:cubicBezTo>
                    <a:pt x="4310" y="10"/>
                    <a:pt x="4351" y="11"/>
                    <a:pt x="4323" y="13"/>
                  </a:cubicBezTo>
                  <a:cubicBezTo>
                    <a:pt x="4322" y="13"/>
                    <a:pt x="4316" y="13"/>
                    <a:pt x="4307" y="13"/>
                  </a:cubicBezTo>
                  <a:cubicBezTo>
                    <a:pt x="4305" y="13"/>
                    <a:pt x="4303" y="13"/>
                    <a:pt x="4301" y="13"/>
                  </a:cubicBezTo>
                  <a:lnTo>
                    <a:pt x="4298" y="14"/>
                  </a:lnTo>
                  <a:lnTo>
                    <a:pt x="4376" y="12"/>
                  </a:lnTo>
                  <a:cubicBezTo>
                    <a:pt x="4298" y="15"/>
                    <a:pt x="4372" y="16"/>
                    <a:pt x="4359" y="19"/>
                  </a:cubicBezTo>
                  <a:lnTo>
                    <a:pt x="4438" y="18"/>
                  </a:lnTo>
                  <a:cubicBezTo>
                    <a:pt x="4390" y="17"/>
                    <a:pt x="4437" y="16"/>
                    <a:pt x="4454" y="16"/>
                  </a:cubicBezTo>
                  <a:cubicBezTo>
                    <a:pt x="4458" y="18"/>
                    <a:pt x="4517" y="16"/>
                    <a:pt x="4545" y="16"/>
                  </a:cubicBezTo>
                  <a:lnTo>
                    <a:pt x="4543" y="16"/>
                  </a:lnTo>
                  <a:cubicBezTo>
                    <a:pt x="4568" y="17"/>
                    <a:pt x="4613" y="17"/>
                    <a:pt x="4645" y="16"/>
                  </a:cubicBezTo>
                  <a:cubicBezTo>
                    <a:pt x="4643" y="16"/>
                    <a:pt x="4684" y="12"/>
                    <a:pt x="4704" y="10"/>
                  </a:cubicBezTo>
                  <a:cubicBezTo>
                    <a:pt x="4649" y="10"/>
                    <a:pt x="4682" y="9"/>
                    <a:pt x="4677" y="8"/>
                  </a:cubicBezTo>
                  <a:cubicBezTo>
                    <a:pt x="4683" y="8"/>
                    <a:pt x="4693" y="8"/>
                    <a:pt x="4694" y="8"/>
                  </a:cubicBezTo>
                  <a:cubicBezTo>
                    <a:pt x="4702" y="7"/>
                    <a:pt x="4684" y="7"/>
                    <a:pt x="4682" y="6"/>
                  </a:cubicBezTo>
                  <a:cubicBezTo>
                    <a:pt x="4624" y="7"/>
                    <a:pt x="4564" y="8"/>
                    <a:pt x="4541" y="10"/>
                  </a:cubicBezTo>
                  <a:cubicBezTo>
                    <a:pt x="4558" y="12"/>
                    <a:pt x="4571" y="9"/>
                    <a:pt x="4591" y="10"/>
                  </a:cubicBezTo>
                  <a:cubicBezTo>
                    <a:pt x="4562" y="12"/>
                    <a:pt x="4525" y="11"/>
                    <a:pt x="4477" y="11"/>
                  </a:cubicBezTo>
                  <a:lnTo>
                    <a:pt x="4461" y="10"/>
                  </a:lnTo>
                  <a:lnTo>
                    <a:pt x="4412" y="11"/>
                  </a:lnTo>
                  <a:cubicBezTo>
                    <a:pt x="4432" y="10"/>
                    <a:pt x="4420" y="8"/>
                    <a:pt x="4471" y="8"/>
                  </a:cubicBezTo>
                  <a:cubicBezTo>
                    <a:pt x="4465" y="6"/>
                    <a:pt x="4421" y="8"/>
                    <a:pt x="4389" y="8"/>
                  </a:cubicBezTo>
                  <a:lnTo>
                    <a:pt x="4373" y="10"/>
                  </a:lnTo>
                  <a:cubicBezTo>
                    <a:pt x="4380" y="9"/>
                    <a:pt x="4313" y="9"/>
                    <a:pt x="4360" y="7"/>
                  </a:cubicBezTo>
                  <a:lnTo>
                    <a:pt x="4438" y="5"/>
                  </a:lnTo>
                  <a:lnTo>
                    <a:pt x="4416" y="4"/>
                  </a:lnTo>
                  <a:lnTo>
                    <a:pt x="4481" y="4"/>
                  </a:lnTo>
                  <a:lnTo>
                    <a:pt x="4466" y="4"/>
                  </a:lnTo>
                  <a:cubicBezTo>
                    <a:pt x="4571" y="4"/>
                    <a:pt x="4497" y="8"/>
                    <a:pt x="4603" y="6"/>
                  </a:cubicBezTo>
                  <a:cubicBezTo>
                    <a:pt x="4636" y="4"/>
                    <a:pt x="4671" y="4"/>
                    <a:pt x="4736" y="4"/>
                  </a:cubicBezTo>
                  <a:cubicBezTo>
                    <a:pt x="4689" y="4"/>
                    <a:pt x="4731" y="5"/>
                    <a:pt x="4714" y="7"/>
                  </a:cubicBezTo>
                  <a:cubicBezTo>
                    <a:pt x="4761" y="8"/>
                    <a:pt x="4777" y="6"/>
                    <a:pt x="4802" y="4"/>
                  </a:cubicBezTo>
                  <a:cubicBezTo>
                    <a:pt x="4814" y="6"/>
                    <a:pt x="4823" y="7"/>
                    <a:pt x="4780" y="7"/>
                  </a:cubicBezTo>
                  <a:cubicBezTo>
                    <a:pt x="4775" y="10"/>
                    <a:pt x="4837" y="6"/>
                    <a:pt x="4840" y="9"/>
                  </a:cubicBezTo>
                  <a:cubicBezTo>
                    <a:pt x="4982" y="9"/>
                    <a:pt x="4954" y="0"/>
                    <a:pt x="5119" y="4"/>
                  </a:cubicBezTo>
                  <a:lnTo>
                    <a:pt x="5113" y="4"/>
                  </a:lnTo>
                  <a:cubicBezTo>
                    <a:pt x="5218" y="4"/>
                    <a:pt x="5279" y="4"/>
                    <a:pt x="5376" y="4"/>
                  </a:cubicBezTo>
                  <a:lnTo>
                    <a:pt x="5452" y="6"/>
                  </a:lnTo>
                  <a:cubicBezTo>
                    <a:pt x="5435" y="6"/>
                    <a:pt x="5389" y="9"/>
                    <a:pt x="5411" y="10"/>
                  </a:cubicBezTo>
                  <a:cubicBezTo>
                    <a:pt x="5373" y="7"/>
                    <a:pt x="5334" y="8"/>
                    <a:pt x="5294" y="7"/>
                  </a:cubicBezTo>
                  <a:cubicBezTo>
                    <a:pt x="5290" y="7"/>
                    <a:pt x="5306" y="8"/>
                    <a:pt x="5313" y="9"/>
                  </a:cubicBezTo>
                  <a:cubicBezTo>
                    <a:pt x="5289" y="9"/>
                    <a:pt x="5277" y="7"/>
                    <a:pt x="5245" y="8"/>
                  </a:cubicBezTo>
                  <a:cubicBezTo>
                    <a:pt x="5246" y="8"/>
                    <a:pt x="5281" y="9"/>
                    <a:pt x="5255" y="9"/>
                  </a:cubicBezTo>
                  <a:lnTo>
                    <a:pt x="5211" y="8"/>
                  </a:lnTo>
                  <a:cubicBezTo>
                    <a:pt x="5153" y="9"/>
                    <a:pt x="5183" y="12"/>
                    <a:pt x="5114" y="11"/>
                  </a:cubicBezTo>
                  <a:cubicBezTo>
                    <a:pt x="5127" y="10"/>
                    <a:pt x="5153" y="7"/>
                    <a:pt x="5180" y="7"/>
                  </a:cubicBezTo>
                  <a:cubicBezTo>
                    <a:pt x="5148" y="6"/>
                    <a:pt x="5221" y="6"/>
                    <a:pt x="5193" y="5"/>
                  </a:cubicBezTo>
                  <a:cubicBezTo>
                    <a:pt x="5148" y="7"/>
                    <a:pt x="5126" y="5"/>
                    <a:pt x="5066" y="7"/>
                  </a:cubicBezTo>
                  <a:cubicBezTo>
                    <a:pt x="5073" y="7"/>
                    <a:pt x="5075" y="6"/>
                    <a:pt x="5090" y="6"/>
                  </a:cubicBezTo>
                  <a:lnTo>
                    <a:pt x="5003" y="5"/>
                  </a:lnTo>
                  <a:cubicBezTo>
                    <a:pt x="5024" y="6"/>
                    <a:pt x="4931" y="7"/>
                    <a:pt x="4939" y="9"/>
                  </a:cubicBezTo>
                  <a:cubicBezTo>
                    <a:pt x="5032" y="10"/>
                    <a:pt x="5005" y="8"/>
                    <a:pt x="5110" y="9"/>
                  </a:cubicBezTo>
                  <a:cubicBezTo>
                    <a:pt x="5080" y="10"/>
                    <a:pt x="5042" y="12"/>
                    <a:pt x="5024" y="14"/>
                  </a:cubicBezTo>
                  <a:cubicBezTo>
                    <a:pt x="5023" y="14"/>
                    <a:pt x="5021" y="14"/>
                    <a:pt x="5018" y="14"/>
                  </a:cubicBezTo>
                  <a:cubicBezTo>
                    <a:pt x="5002" y="16"/>
                    <a:pt x="5018" y="17"/>
                    <a:pt x="5018" y="21"/>
                  </a:cubicBezTo>
                  <a:cubicBezTo>
                    <a:pt x="5066" y="18"/>
                    <a:pt x="5098" y="20"/>
                    <a:pt x="5155" y="19"/>
                  </a:cubicBezTo>
                  <a:cubicBezTo>
                    <a:pt x="5166" y="16"/>
                    <a:pt x="5122" y="16"/>
                    <a:pt x="5094" y="16"/>
                  </a:cubicBezTo>
                  <a:lnTo>
                    <a:pt x="5144" y="15"/>
                  </a:lnTo>
                  <a:lnTo>
                    <a:pt x="5134" y="16"/>
                  </a:lnTo>
                  <a:lnTo>
                    <a:pt x="5261" y="17"/>
                  </a:lnTo>
                  <a:cubicBezTo>
                    <a:pt x="5237" y="17"/>
                    <a:pt x="5229" y="18"/>
                    <a:pt x="5216" y="19"/>
                  </a:cubicBezTo>
                  <a:cubicBezTo>
                    <a:pt x="5233" y="19"/>
                    <a:pt x="5249" y="19"/>
                    <a:pt x="5266" y="20"/>
                  </a:cubicBezTo>
                  <a:cubicBezTo>
                    <a:pt x="5262" y="18"/>
                    <a:pt x="5265" y="17"/>
                    <a:pt x="5281" y="17"/>
                  </a:cubicBezTo>
                  <a:cubicBezTo>
                    <a:pt x="5362" y="17"/>
                    <a:pt x="5408" y="19"/>
                    <a:pt x="5438" y="21"/>
                  </a:cubicBezTo>
                  <a:lnTo>
                    <a:pt x="5447" y="21"/>
                  </a:lnTo>
                  <a:cubicBezTo>
                    <a:pt x="5434" y="19"/>
                    <a:pt x="5505" y="17"/>
                    <a:pt x="5531" y="15"/>
                  </a:cubicBezTo>
                  <a:cubicBezTo>
                    <a:pt x="5530" y="17"/>
                    <a:pt x="5573" y="16"/>
                    <a:pt x="5596" y="17"/>
                  </a:cubicBezTo>
                  <a:cubicBezTo>
                    <a:pt x="5609" y="15"/>
                    <a:pt x="5592" y="12"/>
                    <a:pt x="5564" y="10"/>
                  </a:cubicBezTo>
                  <a:cubicBezTo>
                    <a:pt x="5508" y="12"/>
                    <a:pt x="5533" y="12"/>
                    <a:pt x="5507" y="15"/>
                  </a:cubicBezTo>
                  <a:lnTo>
                    <a:pt x="5418" y="17"/>
                  </a:lnTo>
                  <a:lnTo>
                    <a:pt x="5438" y="15"/>
                  </a:lnTo>
                  <a:cubicBezTo>
                    <a:pt x="5394" y="15"/>
                    <a:pt x="5351" y="17"/>
                    <a:pt x="5354" y="15"/>
                  </a:cubicBezTo>
                  <a:cubicBezTo>
                    <a:pt x="5378" y="13"/>
                    <a:pt x="5416" y="14"/>
                    <a:pt x="5439" y="12"/>
                  </a:cubicBezTo>
                  <a:lnTo>
                    <a:pt x="5410" y="11"/>
                  </a:lnTo>
                  <a:cubicBezTo>
                    <a:pt x="5462" y="9"/>
                    <a:pt x="5437" y="14"/>
                    <a:pt x="5499" y="12"/>
                  </a:cubicBezTo>
                  <a:cubicBezTo>
                    <a:pt x="5476" y="10"/>
                    <a:pt x="5505" y="12"/>
                    <a:pt x="5532" y="10"/>
                  </a:cubicBezTo>
                  <a:cubicBezTo>
                    <a:pt x="5510" y="9"/>
                    <a:pt x="5422" y="11"/>
                    <a:pt x="5440" y="7"/>
                  </a:cubicBezTo>
                  <a:cubicBezTo>
                    <a:pt x="5473" y="6"/>
                    <a:pt x="5550" y="12"/>
                    <a:pt x="5593" y="8"/>
                  </a:cubicBezTo>
                  <a:lnTo>
                    <a:pt x="5590" y="8"/>
                  </a:lnTo>
                  <a:cubicBezTo>
                    <a:pt x="5654" y="9"/>
                    <a:pt x="5676" y="7"/>
                    <a:pt x="5700" y="5"/>
                  </a:cubicBezTo>
                  <a:cubicBezTo>
                    <a:pt x="5727" y="7"/>
                    <a:pt x="5764" y="5"/>
                    <a:pt x="5793" y="5"/>
                  </a:cubicBezTo>
                  <a:lnTo>
                    <a:pt x="5793" y="6"/>
                  </a:lnTo>
                  <a:lnTo>
                    <a:pt x="5834" y="5"/>
                  </a:lnTo>
                  <a:cubicBezTo>
                    <a:pt x="5814" y="7"/>
                    <a:pt x="5786" y="5"/>
                    <a:pt x="5750" y="6"/>
                  </a:cubicBezTo>
                  <a:lnTo>
                    <a:pt x="5755" y="8"/>
                  </a:lnTo>
                  <a:cubicBezTo>
                    <a:pt x="5714" y="5"/>
                    <a:pt x="5686" y="9"/>
                    <a:pt x="5655" y="10"/>
                  </a:cubicBezTo>
                  <a:cubicBezTo>
                    <a:pt x="5701" y="9"/>
                    <a:pt x="5785" y="11"/>
                    <a:pt x="5796" y="7"/>
                  </a:cubicBezTo>
                  <a:lnTo>
                    <a:pt x="5824" y="9"/>
                  </a:lnTo>
                  <a:lnTo>
                    <a:pt x="5838" y="8"/>
                  </a:lnTo>
                  <a:cubicBezTo>
                    <a:pt x="5859" y="10"/>
                    <a:pt x="5838" y="12"/>
                    <a:pt x="5796" y="13"/>
                  </a:cubicBezTo>
                  <a:cubicBezTo>
                    <a:pt x="5789" y="12"/>
                    <a:pt x="5786" y="12"/>
                    <a:pt x="5788" y="11"/>
                  </a:cubicBezTo>
                  <a:cubicBezTo>
                    <a:pt x="5769" y="12"/>
                    <a:pt x="5751" y="14"/>
                    <a:pt x="5705" y="13"/>
                  </a:cubicBezTo>
                  <a:lnTo>
                    <a:pt x="5730" y="12"/>
                  </a:lnTo>
                  <a:cubicBezTo>
                    <a:pt x="5672" y="12"/>
                    <a:pt x="5619" y="13"/>
                    <a:pt x="5600" y="15"/>
                  </a:cubicBezTo>
                  <a:cubicBezTo>
                    <a:pt x="5683" y="16"/>
                    <a:pt x="5765" y="16"/>
                    <a:pt x="5843" y="16"/>
                  </a:cubicBezTo>
                  <a:cubicBezTo>
                    <a:pt x="5866" y="11"/>
                    <a:pt x="5893" y="9"/>
                    <a:pt x="5905" y="5"/>
                  </a:cubicBezTo>
                  <a:cubicBezTo>
                    <a:pt x="5957" y="4"/>
                    <a:pt x="6029" y="4"/>
                    <a:pt x="6074" y="5"/>
                  </a:cubicBezTo>
                  <a:lnTo>
                    <a:pt x="6070" y="6"/>
                  </a:lnTo>
                  <a:cubicBezTo>
                    <a:pt x="6092" y="6"/>
                    <a:pt x="6113" y="6"/>
                    <a:pt x="6130" y="6"/>
                  </a:cubicBezTo>
                  <a:cubicBezTo>
                    <a:pt x="6153" y="7"/>
                    <a:pt x="6114" y="8"/>
                    <a:pt x="6130" y="8"/>
                  </a:cubicBezTo>
                  <a:lnTo>
                    <a:pt x="6205" y="7"/>
                  </a:lnTo>
                  <a:cubicBezTo>
                    <a:pt x="6201" y="9"/>
                    <a:pt x="6137" y="9"/>
                    <a:pt x="6107" y="9"/>
                  </a:cubicBezTo>
                  <a:cubicBezTo>
                    <a:pt x="6113" y="9"/>
                    <a:pt x="6124" y="8"/>
                    <a:pt x="6121" y="8"/>
                  </a:cubicBezTo>
                  <a:cubicBezTo>
                    <a:pt x="6086" y="7"/>
                    <a:pt x="6021" y="11"/>
                    <a:pt x="6006" y="8"/>
                  </a:cubicBezTo>
                  <a:cubicBezTo>
                    <a:pt x="5989" y="8"/>
                    <a:pt x="6040" y="6"/>
                    <a:pt x="5983" y="6"/>
                  </a:cubicBezTo>
                  <a:cubicBezTo>
                    <a:pt x="5944" y="5"/>
                    <a:pt x="5931" y="7"/>
                    <a:pt x="5927" y="8"/>
                  </a:cubicBezTo>
                  <a:cubicBezTo>
                    <a:pt x="5927" y="9"/>
                    <a:pt x="5988" y="9"/>
                    <a:pt x="5967" y="11"/>
                  </a:cubicBezTo>
                  <a:cubicBezTo>
                    <a:pt x="5997" y="11"/>
                    <a:pt x="6009" y="9"/>
                    <a:pt x="6047" y="10"/>
                  </a:cubicBezTo>
                  <a:cubicBezTo>
                    <a:pt x="6017" y="10"/>
                    <a:pt x="5977" y="12"/>
                    <a:pt x="5961" y="11"/>
                  </a:cubicBezTo>
                  <a:cubicBezTo>
                    <a:pt x="5902" y="13"/>
                    <a:pt x="5911" y="18"/>
                    <a:pt x="5938" y="18"/>
                  </a:cubicBezTo>
                  <a:cubicBezTo>
                    <a:pt x="5932" y="16"/>
                    <a:pt x="6046" y="16"/>
                    <a:pt x="5969" y="14"/>
                  </a:cubicBezTo>
                  <a:cubicBezTo>
                    <a:pt x="6003" y="12"/>
                    <a:pt x="6067" y="12"/>
                    <a:pt x="6112" y="11"/>
                  </a:cubicBezTo>
                  <a:lnTo>
                    <a:pt x="6110" y="11"/>
                  </a:lnTo>
                  <a:lnTo>
                    <a:pt x="6166" y="11"/>
                  </a:lnTo>
                  <a:cubicBezTo>
                    <a:pt x="6158" y="11"/>
                    <a:pt x="6141" y="12"/>
                    <a:pt x="6141" y="13"/>
                  </a:cubicBezTo>
                  <a:lnTo>
                    <a:pt x="6218" y="10"/>
                  </a:lnTo>
                  <a:cubicBezTo>
                    <a:pt x="6175" y="12"/>
                    <a:pt x="6246" y="11"/>
                    <a:pt x="6266" y="12"/>
                  </a:cubicBezTo>
                  <a:cubicBezTo>
                    <a:pt x="6274" y="11"/>
                    <a:pt x="6304" y="10"/>
                    <a:pt x="6275" y="9"/>
                  </a:cubicBezTo>
                  <a:cubicBezTo>
                    <a:pt x="6242" y="7"/>
                    <a:pt x="6256" y="9"/>
                    <a:pt x="6226" y="10"/>
                  </a:cubicBezTo>
                  <a:lnTo>
                    <a:pt x="6269" y="7"/>
                  </a:lnTo>
                  <a:lnTo>
                    <a:pt x="6272" y="7"/>
                  </a:lnTo>
                  <a:lnTo>
                    <a:pt x="6298" y="5"/>
                  </a:lnTo>
                  <a:cubicBezTo>
                    <a:pt x="6355" y="5"/>
                    <a:pt x="6272" y="10"/>
                    <a:pt x="6346" y="8"/>
                  </a:cubicBezTo>
                  <a:lnTo>
                    <a:pt x="6337" y="5"/>
                  </a:lnTo>
                  <a:cubicBezTo>
                    <a:pt x="6422" y="6"/>
                    <a:pt x="6532" y="9"/>
                    <a:pt x="6592" y="8"/>
                  </a:cubicBezTo>
                  <a:cubicBezTo>
                    <a:pt x="6575" y="9"/>
                    <a:pt x="6568" y="12"/>
                    <a:pt x="6591" y="14"/>
                  </a:cubicBezTo>
                  <a:cubicBezTo>
                    <a:pt x="6565" y="13"/>
                    <a:pt x="6513" y="13"/>
                    <a:pt x="6475" y="13"/>
                  </a:cubicBezTo>
                  <a:cubicBezTo>
                    <a:pt x="6468" y="13"/>
                    <a:pt x="6522" y="10"/>
                    <a:pt x="6563" y="11"/>
                  </a:cubicBezTo>
                  <a:cubicBezTo>
                    <a:pt x="6543" y="6"/>
                    <a:pt x="6461" y="13"/>
                    <a:pt x="6456" y="9"/>
                  </a:cubicBezTo>
                  <a:cubicBezTo>
                    <a:pt x="6352" y="7"/>
                    <a:pt x="6379" y="13"/>
                    <a:pt x="6291" y="10"/>
                  </a:cubicBezTo>
                  <a:cubicBezTo>
                    <a:pt x="6290" y="12"/>
                    <a:pt x="6266" y="11"/>
                    <a:pt x="6261" y="13"/>
                  </a:cubicBezTo>
                  <a:cubicBezTo>
                    <a:pt x="6287" y="17"/>
                    <a:pt x="6379" y="13"/>
                    <a:pt x="6436" y="14"/>
                  </a:cubicBezTo>
                  <a:cubicBezTo>
                    <a:pt x="6430" y="15"/>
                    <a:pt x="6419" y="15"/>
                    <a:pt x="6417" y="15"/>
                  </a:cubicBezTo>
                  <a:cubicBezTo>
                    <a:pt x="6457" y="16"/>
                    <a:pt x="6474" y="15"/>
                    <a:pt x="6503" y="15"/>
                  </a:cubicBezTo>
                  <a:lnTo>
                    <a:pt x="6499" y="14"/>
                  </a:lnTo>
                  <a:cubicBezTo>
                    <a:pt x="6549" y="12"/>
                    <a:pt x="6530" y="16"/>
                    <a:pt x="6559" y="17"/>
                  </a:cubicBezTo>
                  <a:cubicBezTo>
                    <a:pt x="6570" y="17"/>
                    <a:pt x="6611" y="17"/>
                    <a:pt x="6604" y="16"/>
                  </a:cubicBezTo>
                  <a:lnTo>
                    <a:pt x="6657" y="18"/>
                  </a:lnTo>
                  <a:lnTo>
                    <a:pt x="6655" y="16"/>
                  </a:lnTo>
                  <a:cubicBezTo>
                    <a:pt x="6685" y="15"/>
                    <a:pt x="6691" y="17"/>
                    <a:pt x="6718" y="16"/>
                  </a:cubicBezTo>
                  <a:lnTo>
                    <a:pt x="6719" y="14"/>
                  </a:lnTo>
                  <a:lnTo>
                    <a:pt x="6645" y="13"/>
                  </a:lnTo>
                  <a:cubicBezTo>
                    <a:pt x="6683" y="12"/>
                    <a:pt x="6656" y="11"/>
                    <a:pt x="6697" y="10"/>
                  </a:cubicBezTo>
                  <a:cubicBezTo>
                    <a:pt x="6651" y="13"/>
                    <a:pt x="6730" y="12"/>
                    <a:pt x="6734" y="13"/>
                  </a:cubicBezTo>
                  <a:lnTo>
                    <a:pt x="6765" y="12"/>
                  </a:lnTo>
                  <a:lnTo>
                    <a:pt x="6757" y="13"/>
                  </a:lnTo>
                  <a:cubicBezTo>
                    <a:pt x="6781" y="14"/>
                    <a:pt x="6785" y="12"/>
                    <a:pt x="6813" y="12"/>
                  </a:cubicBezTo>
                  <a:cubicBezTo>
                    <a:pt x="6780" y="11"/>
                    <a:pt x="6759" y="10"/>
                    <a:pt x="6717" y="11"/>
                  </a:cubicBezTo>
                  <a:cubicBezTo>
                    <a:pt x="6747" y="10"/>
                    <a:pt x="6808" y="9"/>
                    <a:pt x="6822" y="9"/>
                  </a:cubicBezTo>
                  <a:cubicBezTo>
                    <a:pt x="6854" y="8"/>
                    <a:pt x="6877" y="10"/>
                    <a:pt x="6907" y="10"/>
                  </a:cubicBezTo>
                  <a:cubicBezTo>
                    <a:pt x="6849" y="11"/>
                    <a:pt x="6927" y="16"/>
                    <a:pt x="6812" y="15"/>
                  </a:cubicBezTo>
                  <a:cubicBezTo>
                    <a:pt x="6814" y="14"/>
                    <a:pt x="6823" y="14"/>
                    <a:pt x="6827" y="15"/>
                  </a:cubicBezTo>
                  <a:cubicBezTo>
                    <a:pt x="6811" y="12"/>
                    <a:pt x="6758" y="15"/>
                    <a:pt x="6733" y="16"/>
                  </a:cubicBezTo>
                  <a:cubicBezTo>
                    <a:pt x="6739" y="17"/>
                    <a:pt x="6713" y="18"/>
                    <a:pt x="6757" y="18"/>
                  </a:cubicBezTo>
                  <a:cubicBezTo>
                    <a:pt x="6743" y="17"/>
                    <a:pt x="6795" y="15"/>
                    <a:pt x="6837" y="16"/>
                  </a:cubicBezTo>
                  <a:lnTo>
                    <a:pt x="6829" y="20"/>
                  </a:lnTo>
                  <a:lnTo>
                    <a:pt x="6891" y="20"/>
                  </a:lnTo>
                  <a:lnTo>
                    <a:pt x="6885" y="20"/>
                  </a:lnTo>
                  <a:cubicBezTo>
                    <a:pt x="6908" y="23"/>
                    <a:pt x="6950" y="20"/>
                    <a:pt x="6992" y="21"/>
                  </a:cubicBezTo>
                  <a:cubicBezTo>
                    <a:pt x="7023" y="20"/>
                    <a:pt x="7140" y="22"/>
                    <a:pt x="7089" y="18"/>
                  </a:cubicBezTo>
                  <a:cubicBezTo>
                    <a:pt x="7127" y="20"/>
                    <a:pt x="7160" y="18"/>
                    <a:pt x="7202" y="17"/>
                  </a:cubicBezTo>
                  <a:lnTo>
                    <a:pt x="7150" y="16"/>
                  </a:lnTo>
                  <a:cubicBezTo>
                    <a:pt x="7211" y="14"/>
                    <a:pt x="7194" y="15"/>
                    <a:pt x="7242" y="11"/>
                  </a:cubicBezTo>
                  <a:cubicBezTo>
                    <a:pt x="7247" y="12"/>
                    <a:pt x="7258" y="13"/>
                    <a:pt x="7248" y="14"/>
                  </a:cubicBezTo>
                  <a:cubicBezTo>
                    <a:pt x="7330" y="14"/>
                    <a:pt x="7447" y="16"/>
                    <a:pt x="7495" y="13"/>
                  </a:cubicBezTo>
                  <a:cubicBezTo>
                    <a:pt x="7552" y="14"/>
                    <a:pt x="7561" y="18"/>
                    <a:pt x="7642" y="16"/>
                  </a:cubicBezTo>
                  <a:cubicBezTo>
                    <a:pt x="7659" y="16"/>
                    <a:pt x="7629" y="13"/>
                    <a:pt x="7682" y="14"/>
                  </a:cubicBezTo>
                  <a:cubicBezTo>
                    <a:pt x="7686" y="15"/>
                    <a:pt x="7631" y="17"/>
                    <a:pt x="7690" y="17"/>
                  </a:cubicBezTo>
                  <a:cubicBezTo>
                    <a:pt x="7733" y="14"/>
                    <a:pt x="7790" y="19"/>
                    <a:pt x="7845" y="17"/>
                  </a:cubicBezTo>
                  <a:cubicBezTo>
                    <a:pt x="7875" y="18"/>
                    <a:pt x="7925" y="18"/>
                    <a:pt x="7915" y="20"/>
                  </a:cubicBezTo>
                  <a:cubicBezTo>
                    <a:pt x="7868" y="19"/>
                    <a:pt x="7803" y="19"/>
                    <a:pt x="7793" y="20"/>
                  </a:cubicBezTo>
                  <a:cubicBezTo>
                    <a:pt x="7799" y="19"/>
                    <a:pt x="7760" y="19"/>
                    <a:pt x="7794" y="18"/>
                  </a:cubicBezTo>
                  <a:cubicBezTo>
                    <a:pt x="7724" y="16"/>
                    <a:pt x="7749" y="19"/>
                    <a:pt x="7686" y="17"/>
                  </a:cubicBezTo>
                  <a:cubicBezTo>
                    <a:pt x="7682" y="18"/>
                    <a:pt x="7719" y="20"/>
                    <a:pt x="7732" y="19"/>
                  </a:cubicBezTo>
                  <a:cubicBezTo>
                    <a:pt x="7732" y="22"/>
                    <a:pt x="7608" y="20"/>
                    <a:pt x="7664" y="24"/>
                  </a:cubicBezTo>
                  <a:cubicBezTo>
                    <a:pt x="7731" y="24"/>
                    <a:pt x="7751" y="18"/>
                    <a:pt x="7809" y="22"/>
                  </a:cubicBezTo>
                  <a:cubicBezTo>
                    <a:pt x="7786" y="23"/>
                    <a:pt x="7749" y="22"/>
                    <a:pt x="7720" y="24"/>
                  </a:cubicBezTo>
                  <a:lnTo>
                    <a:pt x="7767" y="26"/>
                  </a:lnTo>
                  <a:lnTo>
                    <a:pt x="7802" y="24"/>
                  </a:lnTo>
                  <a:lnTo>
                    <a:pt x="7800" y="24"/>
                  </a:lnTo>
                  <a:cubicBezTo>
                    <a:pt x="7884" y="27"/>
                    <a:pt x="7878" y="22"/>
                    <a:pt x="7953" y="21"/>
                  </a:cubicBezTo>
                  <a:cubicBezTo>
                    <a:pt x="7910" y="19"/>
                    <a:pt x="7963" y="16"/>
                    <a:pt x="7930" y="15"/>
                  </a:cubicBezTo>
                  <a:cubicBezTo>
                    <a:pt x="7981" y="15"/>
                    <a:pt x="8018" y="15"/>
                    <a:pt x="8018" y="18"/>
                  </a:cubicBezTo>
                  <a:cubicBezTo>
                    <a:pt x="7924" y="20"/>
                    <a:pt x="8013" y="21"/>
                    <a:pt x="7926" y="23"/>
                  </a:cubicBezTo>
                  <a:cubicBezTo>
                    <a:pt x="7940" y="24"/>
                    <a:pt x="7905" y="27"/>
                    <a:pt x="7957" y="28"/>
                  </a:cubicBezTo>
                  <a:cubicBezTo>
                    <a:pt x="8015" y="26"/>
                    <a:pt x="7939" y="25"/>
                    <a:pt x="7998" y="25"/>
                  </a:cubicBezTo>
                  <a:cubicBezTo>
                    <a:pt x="8001" y="25"/>
                    <a:pt x="8005" y="25"/>
                    <a:pt x="8003" y="26"/>
                  </a:cubicBezTo>
                  <a:cubicBezTo>
                    <a:pt x="8029" y="24"/>
                    <a:pt x="8034" y="26"/>
                    <a:pt x="8066" y="25"/>
                  </a:cubicBezTo>
                  <a:lnTo>
                    <a:pt x="8059" y="25"/>
                  </a:lnTo>
                  <a:cubicBezTo>
                    <a:pt x="8099" y="27"/>
                    <a:pt x="8103" y="24"/>
                    <a:pt x="8137" y="26"/>
                  </a:cubicBezTo>
                  <a:cubicBezTo>
                    <a:pt x="8123" y="24"/>
                    <a:pt x="8160" y="24"/>
                    <a:pt x="8182" y="23"/>
                  </a:cubicBezTo>
                  <a:cubicBezTo>
                    <a:pt x="8147" y="22"/>
                    <a:pt x="8128" y="19"/>
                    <a:pt x="8059" y="19"/>
                  </a:cubicBezTo>
                  <a:cubicBezTo>
                    <a:pt x="8050" y="20"/>
                    <a:pt x="8055" y="21"/>
                    <a:pt x="8027" y="22"/>
                  </a:cubicBezTo>
                  <a:lnTo>
                    <a:pt x="8072" y="22"/>
                  </a:lnTo>
                  <a:lnTo>
                    <a:pt x="8046" y="23"/>
                  </a:lnTo>
                  <a:lnTo>
                    <a:pt x="8003" y="22"/>
                  </a:lnTo>
                  <a:cubicBezTo>
                    <a:pt x="8058" y="21"/>
                    <a:pt x="8033" y="19"/>
                    <a:pt x="8056" y="17"/>
                  </a:cubicBezTo>
                  <a:cubicBezTo>
                    <a:pt x="8106" y="18"/>
                    <a:pt x="8097" y="17"/>
                    <a:pt x="8128" y="18"/>
                  </a:cubicBezTo>
                  <a:cubicBezTo>
                    <a:pt x="8125" y="20"/>
                    <a:pt x="8225" y="23"/>
                    <a:pt x="8282" y="24"/>
                  </a:cubicBezTo>
                  <a:lnTo>
                    <a:pt x="8255" y="24"/>
                  </a:lnTo>
                  <a:cubicBezTo>
                    <a:pt x="8214" y="25"/>
                    <a:pt x="8284" y="26"/>
                    <a:pt x="8286" y="27"/>
                  </a:cubicBezTo>
                  <a:lnTo>
                    <a:pt x="8316" y="26"/>
                  </a:lnTo>
                  <a:cubicBezTo>
                    <a:pt x="8310" y="26"/>
                    <a:pt x="8302" y="27"/>
                    <a:pt x="8315" y="27"/>
                  </a:cubicBezTo>
                  <a:cubicBezTo>
                    <a:pt x="8357" y="27"/>
                    <a:pt x="8354" y="25"/>
                    <a:pt x="8395" y="24"/>
                  </a:cubicBezTo>
                  <a:cubicBezTo>
                    <a:pt x="8398" y="26"/>
                    <a:pt x="8364" y="27"/>
                    <a:pt x="8389" y="28"/>
                  </a:cubicBezTo>
                  <a:cubicBezTo>
                    <a:pt x="8398" y="30"/>
                    <a:pt x="8426" y="33"/>
                    <a:pt x="8481" y="32"/>
                  </a:cubicBezTo>
                  <a:cubicBezTo>
                    <a:pt x="8485" y="31"/>
                    <a:pt x="8499" y="31"/>
                    <a:pt x="8515" y="31"/>
                  </a:cubicBezTo>
                  <a:lnTo>
                    <a:pt x="8509" y="31"/>
                  </a:lnTo>
                  <a:lnTo>
                    <a:pt x="8545" y="33"/>
                  </a:lnTo>
                  <a:cubicBezTo>
                    <a:pt x="8514" y="35"/>
                    <a:pt x="8483" y="32"/>
                    <a:pt x="8452" y="34"/>
                  </a:cubicBezTo>
                  <a:lnTo>
                    <a:pt x="8449" y="36"/>
                  </a:lnTo>
                  <a:cubicBezTo>
                    <a:pt x="8425" y="36"/>
                    <a:pt x="8392" y="36"/>
                    <a:pt x="8377" y="37"/>
                  </a:cubicBezTo>
                  <a:cubicBezTo>
                    <a:pt x="8414" y="38"/>
                    <a:pt x="8422" y="37"/>
                    <a:pt x="8463" y="37"/>
                  </a:cubicBezTo>
                  <a:cubicBezTo>
                    <a:pt x="8469" y="39"/>
                    <a:pt x="8440" y="39"/>
                    <a:pt x="8435" y="39"/>
                  </a:cubicBezTo>
                  <a:lnTo>
                    <a:pt x="8441" y="38"/>
                  </a:lnTo>
                  <a:cubicBezTo>
                    <a:pt x="8392" y="36"/>
                    <a:pt x="8368" y="40"/>
                    <a:pt x="8307" y="39"/>
                  </a:cubicBezTo>
                  <a:cubicBezTo>
                    <a:pt x="8297" y="39"/>
                    <a:pt x="8303" y="39"/>
                    <a:pt x="8305" y="38"/>
                  </a:cubicBezTo>
                  <a:cubicBezTo>
                    <a:pt x="8256" y="40"/>
                    <a:pt x="8207" y="37"/>
                    <a:pt x="8159" y="39"/>
                  </a:cubicBezTo>
                  <a:lnTo>
                    <a:pt x="8175" y="38"/>
                  </a:lnTo>
                  <a:lnTo>
                    <a:pt x="8013" y="42"/>
                  </a:lnTo>
                  <a:lnTo>
                    <a:pt x="8013" y="43"/>
                  </a:lnTo>
                  <a:cubicBezTo>
                    <a:pt x="8020" y="44"/>
                    <a:pt x="7996" y="44"/>
                    <a:pt x="7983" y="43"/>
                  </a:cubicBezTo>
                  <a:lnTo>
                    <a:pt x="7983" y="43"/>
                  </a:lnTo>
                  <a:lnTo>
                    <a:pt x="7895" y="45"/>
                  </a:lnTo>
                  <a:cubicBezTo>
                    <a:pt x="7903" y="46"/>
                    <a:pt x="7913" y="46"/>
                    <a:pt x="7925" y="47"/>
                  </a:cubicBezTo>
                  <a:cubicBezTo>
                    <a:pt x="7935" y="46"/>
                    <a:pt x="7994" y="47"/>
                    <a:pt x="7986" y="45"/>
                  </a:cubicBezTo>
                  <a:cubicBezTo>
                    <a:pt x="8013" y="46"/>
                    <a:pt x="8057" y="44"/>
                    <a:pt x="8077" y="45"/>
                  </a:cubicBezTo>
                  <a:cubicBezTo>
                    <a:pt x="8041" y="44"/>
                    <a:pt x="8102" y="43"/>
                    <a:pt x="8109" y="42"/>
                  </a:cubicBezTo>
                  <a:cubicBezTo>
                    <a:pt x="8121" y="44"/>
                    <a:pt x="8163" y="42"/>
                    <a:pt x="8158" y="44"/>
                  </a:cubicBezTo>
                  <a:cubicBezTo>
                    <a:pt x="8165" y="45"/>
                    <a:pt x="8140" y="43"/>
                    <a:pt x="8125" y="44"/>
                  </a:cubicBezTo>
                  <a:cubicBezTo>
                    <a:pt x="8086" y="46"/>
                    <a:pt x="8194" y="46"/>
                    <a:pt x="8147" y="47"/>
                  </a:cubicBezTo>
                  <a:cubicBezTo>
                    <a:pt x="8207" y="46"/>
                    <a:pt x="8287" y="47"/>
                    <a:pt x="8349" y="46"/>
                  </a:cubicBezTo>
                  <a:lnTo>
                    <a:pt x="8314" y="45"/>
                  </a:lnTo>
                  <a:cubicBezTo>
                    <a:pt x="8342" y="46"/>
                    <a:pt x="8408" y="46"/>
                    <a:pt x="8413" y="47"/>
                  </a:cubicBezTo>
                  <a:lnTo>
                    <a:pt x="8342" y="47"/>
                  </a:lnTo>
                  <a:cubicBezTo>
                    <a:pt x="8340" y="49"/>
                    <a:pt x="8405" y="47"/>
                    <a:pt x="8408" y="48"/>
                  </a:cubicBezTo>
                  <a:lnTo>
                    <a:pt x="8484" y="45"/>
                  </a:lnTo>
                  <a:lnTo>
                    <a:pt x="8451" y="45"/>
                  </a:lnTo>
                  <a:cubicBezTo>
                    <a:pt x="8472" y="44"/>
                    <a:pt x="8542" y="46"/>
                    <a:pt x="8594" y="47"/>
                  </a:cubicBezTo>
                  <a:cubicBezTo>
                    <a:pt x="8564" y="49"/>
                    <a:pt x="8516" y="46"/>
                    <a:pt x="8461" y="47"/>
                  </a:cubicBezTo>
                  <a:cubicBezTo>
                    <a:pt x="8421" y="48"/>
                    <a:pt x="8485" y="50"/>
                    <a:pt x="8448" y="50"/>
                  </a:cubicBezTo>
                  <a:cubicBezTo>
                    <a:pt x="8458" y="51"/>
                    <a:pt x="8482" y="51"/>
                    <a:pt x="8494" y="50"/>
                  </a:cubicBezTo>
                  <a:lnTo>
                    <a:pt x="8509" y="51"/>
                  </a:lnTo>
                  <a:cubicBezTo>
                    <a:pt x="8475" y="53"/>
                    <a:pt x="8400" y="52"/>
                    <a:pt x="8350" y="54"/>
                  </a:cubicBezTo>
                  <a:cubicBezTo>
                    <a:pt x="8355" y="54"/>
                    <a:pt x="8359" y="54"/>
                    <a:pt x="8360" y="54"/>
                  </a:cubicBezTo>
                  <a:cubicBezTo>
                    <a:pt x="8321" y="52"/>
                    <a:pt x="8282" y="52"/>
                    <a:pt x="8245" y="52"/>
                  </a:cubicBezTo>
                  <a:cubicBezTo>
                    <a:pt x="8265" y="53"/>
                    <a:pt x="8273" y="53"/>
                    <a:pt x="8284" y="53"/>
                  </a:cubicBezTo>
                  <a:cubicBezTo>
                    <a:pt x="8285" y="53"/>
                    <a:pt x="8250" y="53"/>
                    <a:pt x="8236" y="54"/>
                  </a:cubicBezTo>
                  <a:cubicBezTo>
                    <a:pt x="8271" y="55"/>
                    <a:pt x="8243" y="56"/>
                    <a:pt x="8265" y="56"/>
                  </a:cubicBezTo>
                  <a:cubicBezTo>
                    <a:pt x="8242" y="57"/>
                    <a:pt x="8224" y="56"/>
                    <a:pt x="8196" y="56"/>
                  </a:cubicBezTo>
                  <a:cubicBezTo>
                    <a:pt x="8182" y="55"/>
                    <a:pt x="8208" y="55"/>
                    <a:pt x="8205" y="53"/>
                  </a:cubicBezTo>
                  <a:cubicBezTo>
                    <a:pt x="8177" y="54"/>
                    <a:pt x="8164" y="51"/>
                    <a:pt x="8122" y="52"/>
                  </a:cubicBezTo>
                  <a:cubicBezTo>
                    <a:pt x="8177" y="53"/>
                    <a:pt x="8107" y="55"/>
                    <a:pt x="8088" y="56"/>
                  </a:cubicBezTo>
                  <a:lnTo>
                    <a:pt x="8097" y="56"/>
                  </a:lnTo>
                  <a:cubicBezTo>
                    <a:pt x="8080" y="57"/>
                    <a:pt x="8065" y="57"/>
                    <a:pt x="8053" y="56"/>
                  </a:cubicBezTo>
                  <a:cubicBezTo>
                    <a:pt x="8075" y="55"/>
                    <a:pt x="8097" y="56"/>
                    <a:pt x="8091" y="54"/>
                  </a:cubicBezTo>
                  <a:cubicBezTo>
                    <a:pt x="8076" y="54"/>
                    <a:pt x="8061" y="54"/>
                    <a:pt x="8044" y="54"/>
                  </a:cubicBezTo>
                  <a:lnTo>
                    <a:pt x="8059" y="53"/>
                  </a:lnTo>
                  <a:lnTo>
                    <a:pt x="7985" y="53"/>
                  </a:lnTo>
                  <a:cubicBezTo>
                    <a:pt x="7973" y="55"/>
                    <a:pt x="7953" y="56"/>
                    <a:pt x="7943" y="58"/>
                  </a:cubicBezTo>
                  <a:cubicBezTo>
                    <a:pt x="7925" y="57"/>
                    <a:pt x="7900" y="58"/>
                    <a:pt x="7883" y="58"/>
                  </a:cubicBezTo>
                  <a:lnTo>
                    <a:pt x="7891" y="58"/>
                  </a:lnTo>
                  <a:cubicBezTo>
                    <a:pt x="7858" y="56"/>
                    <a:pt x="7785" y="57"/>
                    <a:pt x="7779" y="58"/>
                  </a:cubicBezTo>
                  <a:cubicBezTo>
                    <a:pt x="7755" y="57"/>
                    <a:pt x="7945" y="51"/>
                    <a:pt x="7779" y="52"/>
                  </a:cubicBezTo>
                  <a:cubicBezTo>
                    <a:pt x="7715" y="51"/>
                    <a:pt x="7739" y="55"/>
                    <a:pt x="7703" y="57"/>
                  </a:cubicBezTo>
                  <a:cubicBezTo>
                    <a:pt x="7703" y="57"/>
                    <a:pt x="7705" y="56"/>
                    <a:pt x="7702" y="56"/>
                  </a:cubicBezTo>
                  <a:cubicBezTo>
                    <a:pt x="7674" y="55"/>
                    <a:pt x="7671" y="57"/>
                    <a:pt x="7648" y="57"/>
                  </a:cubicBezTo>
                  <a:cubicBezTo>
                    <a:pt x="7665" y="58"/>
                    <a:pt x="7689" y="58"/>
                    <a:pt x="7697" y="58"/>
                  </a:cubicBezTo>
                  <a:cubicBezTo>
                    <a:pt x="7688" y="59"/>
                    <a:pt x="7639" y="57"/>
                    <a:pt x="7618" y="59"/>
                  </a:cubicBezTo>
                  <a:cubicBezTo>
                    <a:pt x="7646" y="56"/>
                    <a:pt x="7565" y="57"/>
                    <a:pt x="7586" y="56"/>
                  </a:cubicBezTo>
                  <a:cubicBezTo>
                    <a:pt x="7531" y="54"/>
                    <a:pt x="7472" y="56"/>
                    <a:pt x="7443" y="58"/>
                  </a:cubicBezTo>
                  <a:cubicBezTo>
                    <a:pt x="7406" y="55"/>
                    <a:pt x="7378" y="58"/>
                    <a:pt x="7317" y="56"/>
                  </a:cubicBezTo>
                  <a:cubicBezTo>
                    <a:pt x="7327" y="56"/>
                    <a:pt x="7343" y="56"/>
                    <a:pt x="7356" y="56"/>
                  </a:cubicBezTo>
                  <a:cubicBezTo>
                    <a:pt x="7391" y="55"/>
                    <a:pt x="7294" y="55"/>
                    <a:pt x="7347" y="54"/>
                  </a:cubicBezTo>
                  <a:cubicBezTo>
                    <a:pt x="7335" y="54"/>
                    <a:pt x="7346" y="55"/>
                    <a:pt x="7358" y="54"/>
                  </a:cubicBezTo>
                  <a:cubicBezTo>
                    <a:pt x="7378" y="54"/>
                    <a:pt x="7397" y="53"/>
                    <a:pt x="7392" y="52"/>
                  </a:cubicBezTo>
                  <a:lnTo>
                    <a:pt x="7343" y="51"/>
                  </a:lnTo>
                  <a:lnTo>
                    <a:pt x="7360" y="50"/>
                  </a:lnTo>
                  <a:lnTo>
                    <a:pt x="7285" y="47"/>
                  </a:lnTo>
                  <a:cubicBezTo>
                    <a:pt x="7283" y="48"/>
                    <a:pt x="7290" y="48"/>
                    <a:pt x="7294" y="49"/>
                  </a:cubicBezTo>
                  <a:cubicBezTo>
                    <a:pt x="7207" y="47"/>
                    <a:pt x="7107" y="48"/>
                    <a:pt x="7031" y="48"/>
                  </a:cubicBezTo>
                  <a:cubicBezTo>
                    <a:pt x="7017" y="53"/>
                    <a:pt x="6844" y="50"/>
                    <a:pt x="6782" y="53"/>
                  </a:cubicBezTo>
                  <a:cubicBezTo>
                    <a:pt x="6799" y="52"/>
                    <a:pt x="6808" y="49"/>
                    <a:pt x="6798" y="48"/>
                  </a:cubicBezTo>
                  <a:cubicBezTo>
                    <a:pt x="6811" y="47"/>
                    <a:pt x="6840" y="45"/>
                    <a:pt x="6871" y="46"/>
                  </a:cubicBezTo>
                  <a:cubicBezTo>
                    <a:pt x="6876" y="47"/>
                    <a:pt x="6914" y="48"/>
                    <a:pt x="6889" y="49"/>
                  </a:cubicBezTo>
                  <a:cubicBezTo>
                    <a:pt x="6975" y="48"/>
                    <a:pt x="6878" y="46"/>
                    <a:pt x="6903" y="44"/>
                  </a:cubicBezTo>
                  <a:cubicBezTo>
                    <a:pt x="6808" y="44"/>
                    <a:pt x="6752" y="48"/>
                    <a:pt x="6692" y="49"/>
                  </a:cubicBezTo>
                  <a:lnTo>
                    <a:pt x="6690" y="48"/>
                  </a:lnTo>
                  <a:lnTo>
                    <a:pt x="6645" y="49"/>
                  </a:lnTo>
                  <a:cubicBezTo>
                    <a:pt x="6682" y="50"/>
                    <a:pt x="6680" y="53"/>
                    <a:pt x="6632" y="52"/>
                  </a:cubicBezTo>
                  <a:lnTo>
                    <a:pt x="6638" y="52"/>
                  </a:lnTo>
                  <a:cubicBezTo>
                    <a:pt x="6611" y="50"/>
                    <a:pt x="6554" y="52"/>
                    <a:pt x="6511" y="51"/>
                  </a:cubicBezTo>
                  <a:lnTo>
                    <a:pt x="6483" y="53"/>
                  </a:lnTo>
                  <a:cubicBezTo>
                    <a:pt x="6440" y="53"/>
                    <a:pt x="6438" y="50"/>
                    <a:pt x="6424" y="48"/>
                  </a:cubicBezTo>
                  <a:cubicBezTo>
                    <a:pt x="6357" y="47"/>
                    <a:pt x="6319" y="50"/>
                    <a:pt x="6271" y="52"/>
                  </a:cubicBezTo>
                  <a:cubicBezTo>
                    <a:pt x="6250" y="50"/>
                    <a:pt x="6150" y="50"/>
                    <a:pt x="6203" y="48"/>
                  </a:cubicBezTo>
                  <a:cubicBezTo>
                    <a:pt x="6142" y="49"/>
                    <a:pt x="6154" y="57"/>
                    <a:pt x="6051" y="53"/>
                  </a:cubicBezTo>
                  <a:lnTo>
                    <a:pt x="6078" y="51"/>
                  </a:lnTo>
                  <a:cubicBezTo>
                    <a:pt x="5979" y="52"/>
                    <a:pt x="5838" y="54"/>
                    <a:pt x="5792" y="53"/>
                  </a:cubicBezTo>
                  <a:cubicBezTo>
                    <a:pt x="5829" y="48"/>
                    <a:pt x="5669" y="48"/>
                    <a:pt x="5651" y="43"/>
                  </a:cubicBezTo>
                  <a:cubicBezTo>
                    <a:pt x="5656" y="44"/>
                    <a:pt x="5619" y="44"/>
                    <a:pt x="5613" y="45"/>
                  </a:cubicBezTo>
                  <a:cubicBezTo>
                    <a:pt x="5605" y="44"/>
                    <a:pt x="5592" y="44"/>
                    <a:pt x="5577" y="45"/>
                  </a:cubicBezTo>
                  <a:cubicBezTo>
                    <a:pt x="5616" y="46"/>
                    <a:pt x="5550" y="50"/>
                    <a:pt x="5624" y="48"/>
                  </a:cubicBezTo>
                  <a:cubicBezTo>
                    <a:pt x="5587" y="51"/>
                    <a:pt x="5539" y="54"/>
                    <a:pt x="5457" y="54"/>
                  </a:cubicBezTo>
                  <a:lnTo>
                    <a:pt x="5458" y="52"/>
                  </a:lnTo>
                  <a:lnTo>
                    <a:pt x="5523" y="52"/>
                  </a:lnTo>
                  <a:cubicBezTo>
                    <a:pt x="5516" y="51"/>
                    <a:pt x="5549" y="51"/>
                    <a:pt x="5563" y="50"/>
                  </a:cubicBezTo>
                  <a:cubicBezTo>
                    <a:pt x="5443" y="49"/>
                    <a:pt x="5579" y="45"/>
                    <a:pt x="5456" y="46"/>
                  </a:cubicBezTo>
                  <a:cubicBezTo>
                    <a:pt x="5444" y="47"/>
                    <a:pt x="5452" y="46"/>
                    <a:pt x="5420" y="47"/>
                  </a:cubicBezTo>
                  <a:cubicBezTo>
                    <a:pt x="5435" y="47"/>
                    <a:pt x="5437" y="46"/>
                    <a:pt x="5413" y="45"/>
                  </a:cubicBezTo>
                  <a:lnTo>
                    <a:pt x="5390" y="47"/>
                  </a:lnTo>
                  <a:cubicBezTo>
                    <a:pt x="5347" y="44"/>
                    <a:pt x="5461" y="45"/>
                    <a:pt x="5424" y="42"/>
                  </a:cubicBezTo>
                  <a:cubicBezTo>
                    <a:pt x="5472" y="41"/>
                    <a:pt x="5554" y="40"/>
                    <a:pt x="5539" y="37"/>
                  </a:cubicBezTo>
                  <a:cubicBezTo>
                    <a:pt x="5461" y="36"/>
                    <a:pt x="5469" y="42"/>
                    <a:pt x="5388" y="41"/>
                  </a:cubicBezTo>
                  <a:lnTo>
                    <a:pt x="5379" y="40"/>
                  </a:lnTo>
                  <a:cubicBezTo>
                    <a:pt x="5351" y="41"/>
                    <a:pt x="5346" y="43"/>
                    <a:pt x="5330" y="44"/>
                  </a:cubicBezTo>
                  <a:cubicBezTo>
                    <a:pt x="5329" y="43"/>
                    <a:pt x="5322" y="43"/>
                    <a:pt x="5303" y="42"/>
                  </a:cubicBezTo>
                  <a:cubicBezTo>
                    <a:pt x="5255" y="45"/>
                    <a:pt x="5223" y="46"/>
                    <a:pt x="5179" y="49"/>
                  </a:cubicBezTo>
                  <a:cubicBezTo>
                    <a:pt x="5297" y="46"/>
                    <a:pt x="5280" y="51"/>
                    <a:pt x="5402" y="49"/>
                  </a:cubicBezTo>
                  <a:cubicBezTo>
                    <a:pt x="5383" y="49"/>
                    <a:pt x="5297" y="50"/>
                    <a:pt x="5292" y="53"/>
                  </a:cubicBezTo>
                  <a:lnTo>
                    <a:pt x="5293" y="51"/>
                  </a:lnTo>
                  <a:cubicBezTo>
                    <a:pt x="5253" y="52"/>
                    <a:pt x="5214" y="53"/>
                    <a:pt x="5164" y="53"/>
                  </a:cubicBezTo>
                  <a:lnTo>
                    <a:pt x="5194" y="51"/>
                  </a:lnTo>
                  <a:cubicBezTo>
                    <a:pt x="5128" y="53"/>
                    <a:pt x="5084" y="48"/>
                    <a:pt x="5032" y="52"/>
                  </a:cubicBezTo>
                  <a:cubicBezTo>
                    <a:pt x="5051" y="52"/>
                    <a:pt x="5065" y="52"/>
                    <a:pt x="5077" y="52"/>
                  </a:cubicBezTo>
                  <a:cubicBezTo>
                    <a:pt x="5043" y="53"/>
                    <a:pt x="5000" y="52"/>
                    <a:pt x="4963" y="52"/>
                  </a:cubicBezTo>
                  <a:lnTo>
                    <a:pt x="4887" y="56"/>
                  </a:lnTo>
                  <a:cubicBezTo>
                    <a:pt x="4887" y="55"/>
                    <a:pt x="4839" y="55"/>
                    <a:pt x="4862" y="53"/>
                  </a:cubicBezTo>
                  <a:cubicBezTo>
                    <a:pt x="4807" y="51"/>
                    <a:pt x="4781" y="55"/>
                    <a:pt x="4749" y="55"/>
                  </a:cubicBezTo>
                  <a:cubicBezTo>
                    <a:pt x="4693" y="53"/>
                    <a:pt x="4798" y="54"/>
                    <a:pt x="4804" y="51"/>
                  </a:cubicBezTo>
                  <a:cubicBezTo>
                    <a:pt x="4726" y="50"/>
                    <a:pt x="4644" y="51"/>
                    <a:pt x="4600" y="53"/>
                  </a:cubicBezTo>
                  <a:cubicBezTo>
                    <a:pt x="4616" y="54"/>
                    <a:pt x="4623" y="54"/>
                    <a:pt x="4623" y="55"/>
                  </a:cubicBezTo>
                  <a:cubicBezTo>
                    <a:pt x="4620" y="54"/>
                    <a:pt x="4589" y="54"/>
                    <a:pt x="4572" y="54"/>
                  </a:cubicBezTo>
                  <a:lnTo>
                    <a:pt x="4560" y="55"/>
                  </a:lnTo>
                  <a:cubicBezTo>
                    <a:pt x="4530" y="55"/>
                    <a:pt x="4535" y="54"/>
                    <a:pt x="4559" y="53"/>
                  </a:cubicBezTo>
                  <a:cubicBezTo>
                    <a:pt x="4532" y="52"/>
                    <a:pt x="4498" y="55"/>
                    <a:pt x="4470" y="53"/>
                  </a:cubicBezTo>
                  <a:cubicBezTo>
                    <a:pt x="4517" y="52"/>
                    <a:pt x="4578" y="53"/>
                    <a:pt x="4602" y="52"/>
                  </a:cubicBezTo>
                  <a:cubicBezTo>
                    <a:pt x="4503" y="53"/>
                    <a:pt x="4503" y="48"/>
                    <a:pt x="4377" y="50"/>
                  </a:cubicBezTo>
                  <a:cubicBezTo>
                    <a:pt x="4375" y="49"/>
                    <a:pt x="4397" y="48"/>
                    <a:pt x="4372" y="48"/>
                  </a:cubicBezTo>
                  <a:cubicBezTo>
                    <a:pt x="4316" y="48"/>
                    <a:pt x="4358" y="51"/>
                    <a:pt x="4340" y="52"/>
                  </a:cubicBezTo>
                  <a:cubicBezTo>
                    <a:pt x="4383" y="51"/>
                    <a:pt x="4404" y="52"/>
                    <a:pt x="4429" y="54"/>
                  </a:cubicBezTo>
                  <a:lnTo>
                    <a:pt x="4417" y="55"/>
                  </a:lnTo>
                  <a:cubicBezTo>
                    <a:pt x="4415" y="54"/>
                    <a:pt x="4388" y="54"/>
                    <a:pt x="4380" y="54"/>
                  </a:cubicBezTo>
                  <a:lnTo>
                    <a:pt x="4373" y="56"/>
                  </a:lnTo>
                  <a:cubicBezTo>
                    <a:pt x="4376" y="54"/>
                    <a:pt x="4333" y="52"/>
                    <a:pt x="4299" y="53"/>
                  </a:cubicBezTo>
                  <a:cubicBezTo>
                    <a:pt x="4333" y="54"/>
                    <a:pt x="4324" y="54"/>
                    <a:pt x="4334" y="57"/>
                  </a:cubicBezTo>
                  <a:cubicBezTo>
                    <a:pt x="4286" y="60"/>
                    <a:pt x="4279" y="55"/>
                    <a:pt x="4226" y="58"/>
                  </a:cubicBezTo>
                  <a:cubicBezTo>
                    <a:pt x="4230" y="57"/>
                    <a:pt x="4277" y="56"/>
                    <a:pt x="4236" y="56"/>
                  </a:cubicBezTo>
                  <a:cubicBezTo>
                    <a:pt x="4203" y="56"/>
                    <a:pt x="4207" y="57"/>
                    <a:pt x="4184" y="58"/>
                  </a:cubicBezTo>
                  <a:cubicBezTo>
                    <a:pt x="4210" y="56"/>
                    <a:pt x="4203" y="54"/>
                    <a:pt x="4231" y="52"/>
                  </a:cubicBezTo>
                  <a:cubicBezTo>
                    <a:pt x="4290" y="52"/>
                    <a:pt x="4255" y="52"/>
                    <a:pt x="4313" y="51"/>
                  </a:cubicBezTo>
                  <a:lnTo>
                    <a:pt x="4264" y="49"/>
                  </a:lnTo>
                  <a:cubicBezTo>
                    <a:pt x="4314" y="49"/>
                    <a:pt x="4301" y="47"/>
                    <a:pt x="4305" y="46"/>
                  </a:cubicBezTo>
                  <a:cubicBezTo>
                    <a:pt x="4218" y="44"/>
                    <a:pt x="4240" y="49"/>
                    <a:pt x="4184" y="49"/>
                  </a:cubicBezTo>
                  <a:cubicBezTo>
                    <a:pt x="4157" y="50"/>
                    <a:pt x="4236" y="49"/>
                    <a:pt x="4194" y="51"/>
                  </a:cubicBezTo>
                  <a:cubicBezTo>
                    <a:pt x="4142" y="50"/>
                    <a:pt x="4182" y="52"/>
                    <a:pt x="4124" y="53"/>
                  </a:cubicBezTo>
                  <a:lnTo>
                    <a:pt x="4134" y="52"/>
                  </a:lnTo>
                  <a:cubicBezTo>
                    <a:pt x="4116" y="51"/>
                    <a:pt x="4099" y="52"/>
                    <a:pt x="4078" y="53"/>
                  </a:cubicBezTo>
                  <a:cubicBezTo>
                    <a:pt x="4055" y="53"/>
                    <a:pt x="4104" y="60"/>
                    <a:pt x="4010" y="60"/>
                  </a:cubicBezTo>
                  <a:cubicBezTo>
                    <a:pt x="4015" y="60"/>
                    <a:pt x="4017" y="59"/>
                    <a:pt x="4017" y="59"/>
                  </a:cubicBezTo>
                  <a:lnTo>
                    <a:pt x="4108" y="41"/>
                  </a:lnTo>
                  <a:cubicBezTo>
                    <a:pt x="4013" y="41"/>
                    <a:pt x="3904" y="41"/>
                    <a:pt x="3795" y="40"/>
                  </a:cubicBezTo>
                  <a:cubicBezTo>
                    <a:pt x="3769" y="37"/>
                    <a:pt x="3873" y="37"/>
                    <a:pt x="3866" y="36"/>
                  </a:cubicBezTo>
                  <a:lnTo>
                    <a:pt x="3916" y="36"/>
                  </a:lnTo>
                  <a:cubicBezTo>
                    <a:pt x="3913" y="38"/>
                    <a:pt x="3812" y="37"/>
                    <a:pt x="3857" y="39"/>
                  </a:cubicBezTo>
                  <a:cubicBezTo>
                    <a:pt x="3945" y="38"/>
                    <a:pt x="3985" y="40"/>
                    <a:pt x="4068" y="37"/>
                  </a:cubicBezTo>
                  <a:cubicBezTo>
                    <a:pt x="4042" y="33"/>
                    <a:pt x="3958" y="37"/>
                    <a:pt x="3904" y="35"/>
                  </a:cubicBezTo>
                  <a:cubicBezTo>
                    <a:pt x="3927" y="35"/>
                    <a:pt x="3946" y="35"/>
                    <a:pt x="3965" y="34"/>
                  </a:cubicBezTo>
                  <a:lnTo>
                    <a:pt x="3801" y="33"/>
                  </a:lnTo>
                  <a:lnTo>
                    <a:pt x="3788" y="34"/>
                  </a:lnTo>
                  <a:lnTo>
                    <a:pt x="3858" y="34"/>
                  </a:lnTo>
                  <a:cubicBezTo>
                    <a:pt x="3806" y="34"/>
                    <a:pt x="3762" y="36"/>
                    <a:pt x="3758" y="39"/>
                  </a:cubicBezTo>
                  <a:lnTo>
                    <a:pt x="3768" y="39"/>
                  </a:lnTo>
                  <a:lnTo>
                    <a:pt x="3749" y="40"/>
                  </a:lnTo>
                  <a:lnTo>
                    <a:pt x="3713" y="39"/>
                  </a:lnTo>
                  <a:close/>
                </a:path>
              </a:pathLst>
            </a:custGeom>
            <a:grpFill/>
            <a:ln w="0">
              <a:noFill/>
              <a:prstDash val="solid"/>
              <a:round/>
              <a:headEnd/>
              <a:tailEnd/>
            </a:ln>
          </p:spPr>
          <p:txBody>
            <a:bodyPr/>
            <a:lstStyle/>
            <a:p>
              <a:pPr>
                <a:defRPr/>
              </a:pPr>
              <a:endParaRPr sz="1350"/>
            </a:p>
          </p:txBody>
        </p:sp>
        <p:sp>
          <p:nvSpPr>
            <p:cNvPr id="64" name="Freeform 64"/>
            <p:cNvSpPr>
              <a:spLocks/>
            </p:cNvSpPr>
            <p:nvPr/>
          </p:nvSpPr>
          <p:spPr bwMode="invGray">
            <a:xfrm>
              <a:off x="12117388" y="2779713"/>
              <a:ext cx="127000" cy="4762"/>
            </a:xfrm>
            <a:custGeom>
              <a:avLst/>
              <a:gdLst>
                <a:gd name="T0" fmla="*/ 19 w 66"/>
                <a:gd name="T1" fmla="*/ 2 h 2"/>
                <a:gd name="T2" fmla="*/ 19 w 66"/>
                <a:gd name="T3" fmla="*/ 2 h 2"/>
                <a:gd name="T4" fmla="*/ 60 w 66"/>
                <a:gd name="T5" fmla="*/ 0 h 2"/>
                <a:gd name="T6" fmla="*/ 19 w 66"/>
                <a:gd name="T7" fmla="*/ 2 h 2"/>
              </a:gdLst>
              <a:ahLst/>
              <a:cxnLst>
                <a:cxn ang="0">
                  <a:pos x="T0" y="T1"/>
                </a:cxn>
                <a:cxn ang="0">
                  <a:pos x="T2" y="T3"/>
                </a:cxn>
                <a:cxn ang="0">
                  <a:pos x="T4" y="T5"/>
                </a:cxn>
                <a:cxn ang="0">
                  <a:pos x="T6" y="T7"/>
                </a:cxn>
              </a:cxnLst>
              <a:rect l="0" t="0" r="r" b="b"/>
              <a:pathLst>
                <a:path w="66" h="2">
                  <a:moveTo>
                    <a:pt x="19" y="2"/>
                  </a:moveTo>
                  <a:lnTo>
                    <a:pt x="19" y="2"/>
                  </a:lnTo>
                  <a:cubicBezTo>
                    <a:pt x="33" y="2"/>
                    <a:pt x="66" y="2"/>
                    <a:pt x="60" y="0"/>
                  </a:cubicBezTo>
                  <a:cubicBezTo>
                    <a:pt x="60" y="2"/>
                    <a:pt x="0" y="0"/>
                    <a:pt x="19" y="2"/>
                  </a:cubicBezTo>
                  <a:close/>
                </a:path>
              </a:pathLst>
            </a:custGeom>
            <a:grpFill/>
            <a:ln w="0">
              <a:noFill/>
              <a:prstDash val="solid"/>
              <a:round/>
              <a:headEnd/>
              <a:tailEnd/>
            </a:ln>
          </p:spPr>
          <p:txBody>
            <a:bodyPr/>
            <a:lstStyle/>
            <a:p>
              <a:pPr>
                <a:defRPr/>
              </a:pPr>
              <a:endParaRPr sz="1350"/>
            </a:p>
          </p:txBody>
        </p:sp>
        <p:sp>
          <p:nvSpPr>
            <p:cNvPr id="65" name="Freeform 65"/>
            <p:cNvSpPr>
              <a:spLocks/>
            </p:cNvSpPr>
            <p:nvPr/>
          </p:nvSpPr>
          <p:spPr bwMode="invGray">
            <a:xfrm>
              <a:off x="12182475" y="2787650"/>
              <a:ext cx="79375" cy="1587"/>
            </a:xfrm>
            <a:custGeom>
              <a:avLst/>
              <a:gdLst>
                <a:gd name="T0" fmla="*/ 25 w 41"/>
                <a:gd name="T1" fmla="*/ 1 h 1"/>
                <a:gd name="T2" fmla="*/ 25 w 41"/>
                <a:gd name="T3" fmla="*/ 1 h 1"/>
                <a:gd name="T4" fmla="*/ 41 w 41"/>
                <a:gd name="T5" fmla="*/ 0 h 1"/>
                <a:gd name="T6" fmla="*/ 0 w 41"/>
                <a:gd name="T7" fmla="*/ 0 h 1"/>
                <a:gd name="T8" fmla="*/ 25 w 41"/>
                <a:gd name="T9" fmla="*/ 1 h 1"/>
              </a:gdLst>
              <a:ahLst/>
              <a:cxnLst>
                <a:cxn ang="0">
                  <a:pos x="T0" y="T1"/>
                </a:cxn>
                <a:cxn ang="0">
                  <a:pos x="T2" y="T3"/>
                </a:cxn>
                <a:cxn ang="0">
                  <a:pos x="T4" y="T5"/>
                </a:cxn>
                <a:cxn ang="0">
                  <a:pos x="T6" y="T7"/>
                </a:cxn>
                <a:cxn ang="0">
                  <a:pos x="T8" y="T9"/>
                </a:cxn>
              </a:cxnLst>
              <a:rect l="0" t="0" r="r" b="b"/>
              <a:pathLst>
                <a:path w="41" h="1">
                  <a:moveTo>
                    <a:pt x="25" y="1"/>
                  </a:moveTo>
                  <a:lnTo>
                    <a:pt x="25" y="1"/>
                  </a:lnTo>
                  <a:cubicBezTo>
                    <a:pt x="27" y="1"/>
                    <a:pt x="26" y="0"/>
                    <a:pt x="41" y="0"/>
                  </a:cubicBezTo>
                  <a:lnTo>
                    <a:pt x="0" y="0"/>
                  </a:lnTo>
                  <a:lnTo>
                    <a:pt x="25" y="1"/>
                  </a:lnTo>
                  <a:close/>
                </a:path>
              </a:pathLst>
            </a:custGeom>
            <a:grpFill/>
            <a:ln w="0">
              <a:noFill/>
              <a:prstDash val="solid"/>
              <a:round/>
              <a:headEnd/>
              <a:tailEnd/>
            </a:ln>
          </p:spPr>
          <p:txBody>
            <a:bodyPr/>
            <a:lstStyle/>
            <a:p>
              <a:pPr>
                <a:defRPr/>
              </a:pPr>
              <a:endParaRPr sz="1350"/>
            </a:p>
          </p:txBody>
        </p:sp>
        <p:sp>
          <p:nvSpPr>
            <p:cNvPr id="66" name="Freeform 66"/>
            <p:cNvSpPr>
              <a:spLocks/>
            </p:cNvSpPr>
            <p:nvPr/>
          </p:nvSpPr>
          <p:spPr bwMode="invGray">
            <a:xfrm>
              <a:off x="12307888" y="2809875"/>
              <a:ext cx="249238" cy="15875"/>
            </a:xfrm>
            <a:custGeom>
              <a:avLst/>
              <a:gdLst>
                <a:gd name="T0" fmla="*/ 2 w 130"/>
                <a:gd name="T1" fmla="*/ 3 h 7"/>
                <a:gd name="T2" fmla="*/ 2 w 130"/>
                <a:gd name="T3" fmla="*/ 3 h 7"/>
                <a:gd name="T4" fmla="*/ 70 w 130"/>
                <a:gd name="T5" fmla="*/ 2 h 7"/>
                <a:gd name="T6" fmla="*/ 0 w 130"/>
                <a:gd name="T7" fmla="*/ 6 h 7"/>
                <a:gd name="T8" fmla="*/ 130 w 130"/>
                <a:gd name="T9" fmla="*/ 4 h 7"/>
                <a:gd name="T10" fmla="*/ 2 w 130"/>
                <a:gd name="T11" fmla="*/ 3 h 7"/>
              </a:gdLst>
              <a:ahLst/>
              <a:cxnLst>
                <a:cxn ang="0">
                  <a:pos x="T0" y="T1"/>
                </a:cxn>
                <a:cxn ang="0">
                  <a:pos x="T2" y="T3"/>
                </a:cxn>
                <a:cxn ang="0">
                  <a:pos x="T4" y="T5"/>
                </a:cxn>
                <a:cxn ang="0">
                  <a:pos x="T6" y="T7"/>
                </a:cxn>
                <a:cxn ang="0">
                  <a:pos x="T8" y="T9"/>
                </a:cxn>
                <a:cxn ang="0">
                  <a:pos x="T10" y="T11"/>
                </a:cxn>
              </a:cxnLst>
              <a:rect l="0" t="0" r="r" b="b"/>
              <a:pathLst>
                <a:path w="130" h="7">
                  <a:moveTo>
                    <a:pt x="2" y="3"/>
                  </a:moveTo>
                  <a:lnTo>
                    <a:pt x="2" y="3"/>
                  </a:lnTo>
                  <a:cubicBezTo>
                    <a:pt x="23" y="2"/>
                    <a:pt x="37" y="1"/>
                    <a:pt x="70" y="2"/>
                  </a:cubicBezTo>
                  <a:cubicBezTo>
                    <a:pt x="82" y="6"/>
                    <a:pt x="15" y="2"/>
                    <a:pt x="0" y="6"/>
                  </a:cubicBezTo>
                  <a:cubicBezTo>
                    <a:pt x="61" y="7"/>
                    <a:pt x="80" y="4"/>
                    <a:pt x="130" y="4"/>
                  </a:cubicBezTo>
                  <a:cubicBezTo>
                    <a:pt x="106" y="2"/>
                    <a:pt x="4" y="0"/>
                    <a:pt x="2" y="3"/>
                  </a:cubicBezTo>
                  <a:close/>
                </a:path>
              </a:pathLst>
            </a:custGeom>
            <a:grpFill/>
            <a:ln w="0">
              <a:noFill/>
              <a:prstDash val="solid"/>
              <a:round/>
              <a:headEnd/>
              <a:tailEnd/>
            </a:ln>
          </p:spPr>
          <p:txBody>
            <a:bodyPr/>
            <a:lstStyle/>
            <a:p>
              <a:pPr>
                <a:defRPr/>
              </a:pPr>
              <a:endParaRPr sz="1350"/>
            </a:p>
          </p:txBody>
        </p:sp>
        <p:sp>
          <p:nvSpPr>
            <p:cNvPr id="67" name="Freeform 67"/>
            <p:cNvSpPr>
              <a:spLocks/>
            </p:cNvSpPr>
            <p:nvPr/>
          </p:nvSpPr>
          <p:spPr bwMode="invGray">
            <a:xfrm>
              <a:off x="12252325" y="2825750"/>
              <a:ext cx="73025" cy="1587"/>
            </a:xfrm>
            <a:custGeom>
              <a:avLst/>
              <a:gdLst>
                <a:gd name="T0" fmla="*/ 4 w 38"/>
                <a:gd name="T1" fmla="*/ 1 h 1"/>
                <a:gd name="T2" fmla="*/ 4 w 38"/>
                <a:gd name="T3" fmla="*/ 1 h 1"/>
                <a:gd name="T4" fmla="*/ 38 w 38"/>
                <a:gd name="T5" fmla="*/ 0 h 1"/>
                <a:gd name="T6" fmla="*/ 34 w 38"/>
                <a:gd name="T7" fmla="*/ 0 h 1"/>
                <a:gd name="T8" fmla="*/ 0 w 38"/>
                <a:gd name="T9" fmla="*/ 1 h 1"/>
                <a:gd name="T10" fmla="*/ 4 w 38"/>
                <a:gd name="T11" fmla="*/ 1 h 1"/>
              </a:gdLst>
              <a:ahLst/>
              <a:cxnLst>
                <a:cxn ang="0">
                  <a:pos x="T0" y="T1"/>
                </a:cxn>
                <a:cxn ang="0">
                  <a:pos x="T2" y="T3"/>
                </a:cxn>
                <a:cxn ang="0">
                  <a:pos x="T4" y="T5"/>
                </a:cxn>
                <a:cxn ang="0">
                  <a:pos x="T6" y="T7"/>
                </a:cxn>
                <a:cxn ang="0">
                  <a:pos x="T8" y="T9"/>
                </a:cxn>
                <a:cxn ang="0">
                  <a:pos x="T10" y="T11"/>
                </a:cxn>
              </a:cxnLst>
              <a:rect l="0" t="0" r="r" b="b"/>
              <a:pathLst>
                <a:path w="38" h="1">
                  <a:moveTo>
                    <a:pt x="4" y="1"/>
                  </a:moveTo>
                  <a:lnTo>
                    <a:pt x="4" y="1"/>
                  </a:lnTo>
                  <a:lnTo>
                    <a:pt x="38" y="0"/>
                  </a:lnTo>
                  <a:lnTo>
                    <a:pt x="34" y="0"/>
                  </a:lnTo>
                  <a:lnTo>
                    <a:pt x="0" y="1"/>
                  </a:lnTo>
                  <a:lnTo>
                    <a:pt x="4" y="1"/>
                  </a:lnTo>
                  <a:close/>
                </a:path>
              </a:pathLst>
            </a:custGeom>
            <a:grpFill/>
            <a:ln w="0">
              <a:noFill/>
              <a:prstDash val="solid"/>
              <a:round/>
              <a:headEnd/>
              <a:tailEnd/>
            </a:ln>
          </p:spPr>
          <p:txBody>
            <a:bodyPr/>
            <a:lstStyle/>
            <a:p>
              <a:pPr>
                <a:defRPr/>
              </a:pPr>
              <a:endParaRPr sz="1350"/>
            </a:p>
          </p:txBody>
        </p:sp>
        <p:sp>
          <p:nvSpPr>
            <p:cNvPr id="68" name="Freeform 68"/>
            <p:cNvSpPr>
              <a:spLocks/>
            </p:cNvSpPr>
            <p:nvPr/>
          </p:nvSpPr>
          <p:spPr bwMode="invGray">
            <a:xfrm>
              <a:off x="10779125" y="2733675"/>
              <a:ext cx="66675" cy="4762"/>
            </a:xfrm>
            <a:custGeom>
              <a:avLst/>
              <a:gdLst>
                <a:gd name="T0" fmla="*/ 35 w 35"/>
                <a:gd name="T1" fmla="*/ 2 h 2"/>
                <a:gd name="T2" fmla="*/ 35 w 35"/>
                <a:gd name="T3" fmla="*/ 2 h 2"/>
                <a:gd name="T4" fmla="*/ 0 w 35"/>
                <a:gd name="T5" fmla="*/ 2 h 2"/>
                <a:gd name="T6" fmla="*/ 35 w 35"/>
                <a:gd name="T7" fmla="*/ 2 h 2"/>
              </a:gdLst>
              <a:ahLst/>
              <a:cxnLst>
                <a:cxn ang="0">
                  <a:pos x="T0" y="T1"/>
                </a:cxn>
                <a:cxn ang="0">
                  <a:pos x="T2" y="T3"/>
                </a:cxn>
                <a:cxn ang="0">
                  <a:pos x="T4" y="T5"/>
                </a:cxn>
                <a:cxn ang="0">
                  <a:pos x="T6" y="T7"/>
                </a:cxn>
              </a:cxnLst>
              <a:rect l="0" t="0" r="r" b="b"/>
              <a:pathLst>
                <a:path w="35" h="2">
                  <a:moveTo>
                    <a:pt x="35" y="2"/>
                  </a:moveTo>
                  <a:lnTo>
                    <a:pt x="35" y="2"/>
                  </a:lnTo>
                  <a:cubicBezTo>
                    <a:pt x="32" y="0"/>
                    <a:pt x="11" y="1"/>
                    <a:pt x="0" y="2"/>
                  </a:cubicBezTo>
                  <a:cubicBezTo>
                    <a:pt x="9" y="2"/>
                    <a:pt x="22" y="2"/>
                    <a:pt x="35" y="2"/>
                  </a:cubicBezTo>
                  <a:close/>
                </a:path>
              </a:pathLst>
            </a:custGeom>
            <a:grpFill/>
            <a:ln w="0">
              <a:noFill/>
              <a:prstDash val="solid"/>
              <a:round/>
              <a:headEnd/>
              <a:tailEnd/>
            </a:ln>
          </p:spPr>
          <p:txBody>
            <a:bodyPr/>
            <a:lstStyle/>
            <a:p>
              <a:pPr>
                <a:defRPr/>
              </a:pPr>
              <a:endParaRPr sz="1350"/>
            </a:p>
          </p:txBody>
        </p:sp>
        <p:sp>
          <p:nvSpPr>
            <p:cNvPr id="69" name="Freeform 69"/>
            <p:cNvSpPr>
              <a:spLocks/>
            </p:cNvSpPr>
            <p:nvPr/>
          </p:nvSpPr>
          <p:spPr bwMode="invGray">
            <a:xfrm>
              <a:off x="-2471738" y="2738438"/>
              <a:ext cx="496888" cy="1587"/>
            </a:xfrm>
            <a:custGeom>
              <a:avLst/>
              <a:gdLst>
                <a:gd name="T0" fmla="*/ 259 w 259"/>
                <a:gd name="T1" fmla="*/ 0 h 1"/>
                <a:gd name="T2" fmla="*/ 259 w 259"/>
                <a:gd name="T3" fmla="*/ 0 h 1"/>
                <a:gd name="T4" fmla="*/ 0 w 259"/>
                <a:gd name="T5" fmla="*/ 1 h 1"/>
                <a:gd name="T6" fmla="*/ 259 w 259"/>
                <a:gd name="T7" fmla="*/ 0 h 1"/>
              </a:gdLst>
              <a:ahLst/>
              <a:cxnLst>
                <a:cxn ang="0">
                  <a:pos x="T0" y="T1"/>
                </a:cxn>
                <a:cxn ang="0">
                  <a:pos x="T2" y="T3"/>
                </a:cxn>
                <a:cxn ang="0">
                  <a:pos x="T4" y="T5"/>
                </a:cxn>
                <a:cxn ang="0">
                  <a:pos x="T6" y="T7"/>
                </a:cxn>
              </a:cxnLst>
              <a:rect l="0" t="0" r="r" b="b"/>
              <a:pathLst>
                <a:path w="259" h="1">
                  <a:moveTo>
                    <a:pt x="259" y="0"/>
                  </a:moveTo>
                  <a:lnTo>
                    <a:pt x="259" y="0"/>
                  </a:lnTo>
                  <a:lnTo>
                    <a:pt x="0" y="1"/>
                  </a:lnTo>
                  <a:lnTo>
                    <a:pt x="259" y="0"/>
                  </a:lnTo>
                  <a:close/>
                </a:path>
              </a:pathLst>
            </a:custGeom>
            <a:grpFill/>
            <a:ln w="0">
              <a:noFill/>
              <a:prstDash val="solid"/>
              <a:round/>
              <a:headEnd/>
              <a:tailEnd/>
            </a:ln>
          </p:spPr>
          <p:txBody>
            <a:bodyPr/>
            <a:lstStyle/>
            <a:p>
              <a:pPr>
                <a:defRPr/>
              </a:pPr>
              <a:endParaRPr sz="1350"/>
            </a:p>
          </p:txBody>
        </p:sp>
        <p:sp>
          <p:nvSpPr>
            <p:cNvPr id="70" name="Freeform 70"/>
            <p:cNvSpPr>
              <a:spLocks/>
            </p:cNvSpPr>
            <p:nvPr/>
          </p:nvSpPr>
          <p:spPr bwMode="invGray">
            <a:xfrm>
              <a:off x="9136063" y="2735263"/>
              <a:ext cx="387350" cy="14287"/>
            </a:xfrm>
            <a:custGeom>
              <a:avLst/>
              <a:gdLst>
                <a:gd name="T0" fmla="*/ 30 w 202"/>
                <a:gd name="T1" fmla="*/ 6 h 6"/>
                <a:gd name="T2" fmla="*/ 30 w 202"/>
                <a:gd name="T3" fmla="*/ 6 h 6"/>
                <a:gd name="T4" fmla="*/ 202 w 202"/>
                <a:gd name="T5" fmla="*/ 3 h 6"/>
                <a:gd name="T6" fmla="*/ 0 w 202"/>
                <a:gd name="T7" fmla="*/ 3 h 6"/>
                <a:gd name="T8" fmla="*/ 30 w 202"/>
                <a:gd name="T9" fmla="*/ 6 h 6"/>
              </a:gdLst>
              <a:ahLst/>
              <a:cxnLst>
                <a:cxn ang="0">
                  <a:pos x="T0" y="T1"/>
                </a:cxn>
                <a:cxn ang="0">
                  <a:pos x="T2" y="T3"/>
                </a:cxn>
                <a:cxn ang="0">
                  <a:pos x="T4" y="T5"/>
                </a:cxn>
                <a:cxn ang="0">
                  <a:pos x="T6" y="T7"/>
                </a:cxn>
                <a:cxn ang="0">
                  <a:pos x="T8" y="T9"/>
                </a:cxn>
              </a:cxnLst>
              <a:rect l="0" t="0" r="r" b="b"/>
              <a:pathLst>
                <a:path w="202" h="6">
                  <a:moveTo>
                    <a:pt x="30" y="6"/>
                  </a:moveTo>
                  <a:lnTo>
                    <a:pt x="30" y="6"/>
                  </a:lnTo>
                  <a:cubicBezTo>
                    <a:pt x="100" y="5"/>
                    <a:pt x="131" y="3"/>
                    <a:pt x="202" y="3"/>
                  </a:cubicBezTo>
                  <a:cubicBezTo>
                    <a:pt x="109" y="0"/>
                    <a:pt x="79" y="6"/>
                    <a:pt x="0" y="3"/>
                  </a:cubicBezTo>
                  <a:lnTo>
                    <a:pt x="30" y="6"/>
                  </a:lnTo>
                  <a:close/>
                </a:path>
              </a:pathLst>
            </a:custGeom>
            <a:grpFill/>
            <a:ln w="0">
              <a:noFill/>
              <a:prstDash val="solid"/>
              <a:round/>
              <a:headEnd/>
              <a:tailEnd/>
            </a:ln>
          </p:spPr>
          <p:txBody>
            <a:bodyPr/>
            <a:lstStyle/>
            <a:p>
              <a:pPr>
                <a:defRPr/>
              </a:pPr>
              <a:endParaRPr sz="1350"/>
            </a:p>
          </p:txBody>
        </p:sp>
        <p:sp>
          <p:nvSpPr>
            <p:cNvPr id="71" name="Freeform 71"/>
            <p:cNvSpPr>
              <a:spLocks/>
            </p:cNvSpPr>
            <p:nvPr/>
          </p:nvSpPr>
          <p:spPr bwMode="invGray">
            <a:xfrm>
              <a:off x="9139238" y="2725738"/>
              <a:ext cx="142875" cy="9525"/>
            </a:xfrm>
            <a:custGeom>
              <a:avLst/>
              <a:gdLst>
                <a:gd name="T0" fmla="*/ 54 w 75"/>
                <a:gd name="T1" fmla="*/ 0 h 4"/>
                <a:gd name="T2" fmla="*/ 54 w 75"/>
                <a:gd name="T3" fmla="*/ 0 h 4"/>
                <a:gd name="T4" fmla="*/ 10 w 75"/>
                <a:gd name="T5" fmla="*/ 4 h 4"/>
                <a:gd name="T6" fmla="*/ 75 w 75"/>
                <a:gd name="T7" fmla="*/ 2 h 4"/>
                <a:gd name="T8" fmla="*/ 54 w 75"/>
                <a:gd name="T9" fmla="*/ 0 h 4"/>
              </a:gdLst>
              <a:ahLst/>
              <a:cxnLst>
                <a:cxn ang="0">
                  <a:pos x="T0" y="T1"/>
                </a:cxn>
                <a:cxn ang="0">
                  <a:pos x="T2" y="T3"/>
                </a:cxn>
                <a:cxn ang="0">
                  <a:pos x="T4" y="T5"/>
                </a:cxn>
                <a:cxn ang="0">
                  <a:pos x="T6" y="T7"/>
                </a:cxn>
                <a:cxn ang="0">
                  <a:pos x="T8" y="T9"/>
                </a:cxn>
              </a:cxnLst>
              <a:rect l="0" t="0" r="r" b="b"/>
              <a:pathLst>
                <a:path w="75" h="4">
                  <a:moveTo>
                    <a:pt x="54" y="0"/>
                  </a:moveTo>
                  <a:lnTo>
                    <a:pt x="54" y="0"/>
                  </a:lnTo>
                  <a:cubicBezTo>
                    <a:pt x="65" y="2"/>
                    <a:pt x="0" y="3"/>
                    <a:pt x="10" y="4"/>
                  </a:cubicBezTo>
                  <a:cubicBezTo>
                    <a:pt x="57" y="4"/>
                    <a:pt x="32" y="2"/>
                    <a:pt x="75" y="2"/>
                  </a:cubicBezTo>
                  <a:lnTo>
                    <a:pt x="54" y="0"/>
                  </a:lnTo>
                  <a:close/>
                </a:path>
              </a:pathLst>
            </a:custGeom>
            <a:grpFill/>
            <a:ln w="0">
              <a:noFill/>
              <a:prstDash val="solid"/>
              <a:round/>
              <a:headEnd/>
              <a:tailEnd/>
            </a:ln>
          </p:spPr>
          <p:txBody>
            <a:bodyPr/>
            <a:lstStyle/>
            <a:p>
              <a:pPr>
                <a:defRPr/>
              </a:pPr>
              <a:endParaRPr sz="1350"/>
            </a:p>
          </p:txBody>
        </p:sp>
        <p:sp>
          <p:nvSpPr>
            <p:cNvPr id="72" name="Freeform 72"/>
            <p:cNvSpPr>
              <a:spLocks/>
            </p:cNvSpPr>
            <p:nvPr/>
          </p:nvSpPr>
          <p:spPr bwMode="invGray">
            <a:xfrm>
              <a:off x="9805988" y="2817813"/>
              <a:ext cx="39688" cy="3175"/>
            </a:xfrm>
            <a:custGeom>
              <a:avLst/>
              <a:gdLst>
                <a:gd name="T0" fmla="*/ 21 w 21"/>
                <a:gd name="T1" fmla="*/ 0 h 1"/>
                <a:gd name="T2" fmla="*/ 21 w 21"/>
                <a:gd name="T3" fmla="*/ 0 h 1"/>
                <a:gd name="T4" fmla="*/ 0 w 21"/>
                <a:gd name="T5" fmla="*/ 1 h 1"/>
                <a:gd name="T6" fmla="*/ 17 w 21"/>
                <a:gd name="T7" fmla="*/ 1 h 1"/>
                <a:gd name="T8" fmla="*/ 21 w 21"/>
                <a:gd name="T9" fmla="*/ 0 h 1"/>
              </a:gdLst>
              <a:ahLst/>
              <a:cxnLst>
                <a:cxn ang="0">
                  <a:pos x="T0" y="T1"/>
                </a:cxn>
                <a:cxn ang="0">
                  <a:pos x="T2" y="T3"/>
                </a:cxn>
                <a:cxn ang="0">
                  <a:pos x="T4" y="T5"/>
                </a:cxn>
                <a:cxn ang="0">
                  <a:pos x="T6" y="T7"/>
                </a:cxn>
                <a:cxn ang="0">
                  <a:pos x="T8" y="T9"/>
                </a:cxn>
              </a:cxnLst>
              <a:rect l="0" t="0" r="r" b="b"/>
              <a:pathLst>
                <a:path w="21" h="1">
                  <a:moveTo>
                    <a:pt x="21" y="0"/>
                  </a:moveTo>
                  <a:lnTo>
                    <a:pt x="21" y="0"/>
                  </a:lnTo>
                  <a:lnTo>
                    <a:pt x="0" y="1"/>
                  </a:lnTo>
                  <a:lnTo>
                    <a:pt x="17" y="1"/>
                  </a:lnTo>
                  <a:lnTo>
                    <a:pt x="21" y="0"/>
                  </a:lnTo>
                  <a:close/>
                </a:path>
              </a:pathLst>
            </a:custGeom>
            <a:grpFill/>
            <a:ln w="0">
              <a:noFill/>
              <a:prstDash val="solid"/>
              <a:round/>
              <a:headEnd/>
              <a:tailEnd/>
            </a:ln>
          </p:spPr>
          <p:txBody>
            <a:bodyPr/>
            <a:lstStyle/>
            <a:p>
              <a:pPr>
                <a:defRPr/>
              </a:pPr>
              <a:endParaRPr sz="1350"/>
            </a:p>
          </p:txBody>
        </p:sp>
        <p:sp>
          <p:nvSpPr>
            <p:cNvPr id="73" name="Freeform 73"/>
            <p:cNvSpPr>
              <a:spLocks/>
            </p:cNvSpPr>
            <p:nvPr/>
          </p:nvSpPr>
          <p:spPr bwMode="invGray">
            <a:xfrm>
              <a:off x="8580438" y="2725738"/>
              <a:ext cx="66675" cy="3175"/>
            </a:xfrm>
            <a:custGeom>
              <a:avLst/>
              <a:gdLst>
                <a:gd name="T0" fmla="*/ 27 w 35"/>
                <a:gd name="T1" fmla="*/ 1 h 1"/>
                <a:gd name="T2" fmla="*/ 27 w 35"/>
                <a:gd name="T3" fmla="*/ 1 h 1"/>
                <a:gd name="T4" fmla="*/ 35 w 35"/>
                <a:gd name="T5" fmla="*/ 1 h 1"/>
                <a:gd name="T6" fmla="*/ 0 w 35"/>
                <a:gd name="T7" fmla="*/ 0 h 1"/>
                <a:gd name="T8" fmla="*/ 27 w 35"/>
                <a:gd name="T9" fmla="*/ 1 h 1"/>
              </a:gdLst>
              <a:ahLst/>
              <a:cxnLst>
                <a:cxn ang="0">
                  <a:pos x="T0" y="T1"/>
                </a:cxn>
                <a:cxn ang="0">
                  <a:pos x="T2" y="T3"/>
                </a:cxn>
                <a:cxn ang="0">
                  <a:pos x="T4" y="T5"/>
                </a:cxn>
                <a:cxn ang="0">
                  <a:pos x="T6" y="T7"/>
                </a:cxn>
                <a:cxn ang="0">
                  <a:pos x="T8" y="T9"/>
                </a:cxn>
              </a:cxnLst>
              <a:rect l="0" t="0" r="r" b="b"/>
              <a:pathLst>
                <a:path w="35" h="1">
                  <a:moveTo>
                    <a:pt x="27" y="1"/>
                  </a:moveTo>
                  <a:lnTo>
                    <a:pt x="27" y="1"/>
                  </a:lnTo>
                  <a:lnTo>
                    <a:pt x="35" y="1"/>
                  </a:lnTo>
                  <a:lnTo>
                    <a:pt x="0" y="0"/>
                  </a:lnTo>
                  <a:lnTo>
                    <a:pt x="27" y="1"/>
                  </a:lnTo>
                  <a:close/>
                </a:path>
              </a:pathLst>
            </a:custGeom>
            <a:grpFill/>
            <a:ln w="0">
              <a:noFill/>
              <a:prstDash val="solid"/>
              <a:round/>
              <a:headEnd/>
              <a:tailEnd/>
            </a:ln>
          </p:spPr>
          <p:txBody>
            <a:bodyPr/>
            <a:lstStyle/>
            <a:p>
              <a:pPr>
                <a:defRPr/>
              </a:pPr>
              <a:endParaRPr sz="1350"/>
            </a:p>
          </p:txBody>
        </p:sp>
        <p:sp>
          <p:nvSpPr>
            <p:cNvPr id="74" name="Freeform 74"/>
            <p:cNvSpPr>
              <a:spLocks/>
            </p:cNvSpPr>
            <p:nvPr/>
          </p:nvSpPr>
          <p:spPr bwMode="invGray">
            <a:xfrm>
              <a:off x="8647113" y="2725738"/>
              <a:ext cx="15875" cy="3175"/>
            </a:xfrm>
            <a:custGeom>
              <a:avLst/>
              <a:gdLst>
                <a:gd name="T0" fmla="*/ 8 w 8"/>
                <a:gd name="T1" fmla="*/ 0 h 1"/>
                <a:gd name="T2" fmla="*/ 8 w 8"/>
                <a:gd name="T3" fmla="*/ 0 h 1"/>
                <a:gd name="T4" fmla="*/ 0 w 8"/>
                <a:gd name="T5" fmla="*/ 1 h 1"/>
                <a:gd name="T6" fmla="*/ 8 w 8"/>
                <a:gd name="T7" fmla="*/ 0 h 1"/>
              </a:gdLst>
              <a:ahLst/>
              <a:cxnLst>
                <a:cxn ang="0">
                  <a:pos x="T0" y="T1"/>
                </a:cxn>
                <a:cxn ang="0">
                  <a:pos x="T2" y="T3"/>
                </a:cxn>
                <a:cxn ang="0">
                  <a:pos x="T4" y="T5"/>
                </a:cxn>
                <a:cxn ang="0">
                  <a:pos x="T6" y="T7"/>
                </a:cxn>
              </a:cxnLst>
              <a:rect l="0" t="0" r="r" b="b"/>
              <a:pathLst>
                <a:path w="8" h="1">
                  <a:moveTo>
                    <a:pt x="8" y="0"/>
                  </a:moveTo>
                  <a:lnTo>
                    <a:pt x="8" y="0"/>
                  </a:lnTo>
                  <a:lnTo>
                    <a:pt x="0" y="1"/>
                  </a:lnTo>
                  <a:lnTo>
                    <a:pt x="8" y="0"/>
                  </a:lnTo>
                  <a:close/>
                </a:path>
              </a:pathLst>
            </a:custGeom>
            <a:grpFill/>
            <a:ln w="0">
              <a:noFill/>
              <a:prstDash val="solid"/>
              <a:round/>
              <a:headEnd/>
              <a:tailEnd/>
            </a:ln>
          </p:spPr>
          <p:txBody>
            <a:bodyPr/>
            <a:lstStyle/>
            <a:p>
              <a:pPr>
                <a:defRPr/>
              </a:pPr>
              <a:endParaRPr sz="1350"/>
            </a:p>
          </p:txBody>
        </p:sp>
        <p:sp>
          <p:nvSpPr>
            <p:cNvPr id="75" name="Freeform 75"/>
            <p:cNvSpPr>
              <a:spLocks/>
            </p:cNvSpPr>
            <p:nvPr/>
          </p:nvSpPr>
          <p:spPr bwMode="invGray">
            <a:xfrm>
              <a:off x="9794875" y="2830513"/>
              <a:ext cx="90488" cy="1587"/>
            </a:xfrm>
            <a:custGeom>
              <a:avLst/>
              <a:gdLst>
                <a:gd name="T0" fmla="*/ 0 w 47"/>
                <a:gd name="T1" fmla="*/ 0 h 1"/>
                <a:gd name="T2" fmla="*/ 0 w 47"/>
                <a:gd name="T3" fmla="*/ 0 h 1"/>
                <a:gd name="T4" fmla="*/ 32 w 47"/>
                <a:gd name="T5" fmla="*/ 1 h 1"/>
                <a:gd name="T6" fmla="*/ 47 w 47"/>
                <a:gd name="T7" fmla="*/ 0 h 1"/>
                <a:gd name="T8" fmla="*/ 0 w 47"/>
                <a:gd name="T9" fmla="*/ 0 h 1"/>
              </a:gdLst>
              <a:ahLst/>
              <a:cxnLst>
                <a:cxn ang="0">
                  <a:pos x="T0" y="T1"/>
                </a:cxn>
                <a:cxn ang="0">
                  <a:pos x="T2" y="T3"/>
                </a:cxn>
                <a:cxn ang="0">
                  <a:pos x="T4" y="T5"/>
                </a:cxn>
                <a:cxn ang="0">
                  <a:pos x="T6" y="T7"/>
                </a:cxn>
                <a:cxn ang="0">
                  <a:pos x="T8" y="T9"/>
                </a:cxn>
              </a:cxnLst>
              <a:rect l="0" t="0" r="r" b="b"/>
              <a:pathLst>
                <a:path w="47" h="1">
                  <a:moveTo>
                    <a:pt x="0" y="0"/>
                  </a:moveTo>
                  <a:lnTo>
                    <a:pt x="0" y="0"/>
                  </a:lnTo>
                  <a:lnTo>
                    <a:pt x="32" y="1"/>
                  </a:lnTo>
                  <a:lnTo>
                    <a:pt x="47" y="0"/>
                  </a:lnTo>
                  <a:lnTo>
                    <a:pt x="0" y="0"/>
                  </a:lnTo>
                  <a:close/>
                </a:path>
              </a:pathLst>
            </a:custGeom>
            <a:grpFill/>
            <a:ln w="0">
              <a:noFill/>
              <a:prstDash val="solid"/>
              <a:round/>
              <a:headEnd/>
              <a:tailEnd/>
            </a:ln>
          </p:spPr>
          <p:txBody>
            <a:bodyPr/>
            <a:lstStyle/>
            <a:p>
              <a:pPr>
                <a:defRPr/>
              </a:pPr>
              <a:endParaRPr sz="1350"/>
            </a:p>
          </p:txBody>
        </p:sp>
        <p:sp>
          <p:nvSpPr>
            <p:cNvPr id="76" name="Freeform 76"/>
            <p:cNvSpPr>
              <a:spLocks/>
            </p:cNvSpPr>
            <p:nvPr/>
          </p:nvSpPr>
          <p:spPr bwMode="invGray">
            <a:xfrm>
              <a:off x="9232900" y="2795588"/>
              <a:ext cx="84138" cy="3175"/>
            </a:xfrm>
            <a:custGeom>
              <a:avLst/>
              <a:gdLst>
                <a:gd name="T0" fmla="*/ 16 w 44"/>
                <a:gd name="T1" fmla="*/ 1 h 1"/>
                <a:gd name="T2" fmla="*/ 16 w 44"/>
                <a:gd name="T3" fmla="*/ 1 h 1"/>
                <a:gd name="T4" fmla="*/ 44 w 44"/>
                <a:gd name="T5" fmla="*/ 1 h 1"/>
                <a:gd name="T6" fmla="*/ 16 w 44"/>
                <a:gd name="T7" fmla="*/ 1 h 1"/>
              </a:gdLst>
              <a:ahLst/>
              <a:cxnLst>
                <a:cxn ang="0">
                  <a:pos x="T0" y="T1"/>
                </a:cxn>
                <a:cxn ang="0">
                  <a:pos x="T2" y="T3"/>
                </a:cxn>
                <a:cxn ang="0">
                  <a:pos x="T4" y="T5"/>
                </a:cxn>
                <a:cxn ang="0">
                  <a:pos x="T6" y="T7"/>
                </a:cxn>
              </a:cxnLst>
              <a:rect l="0" t="0" r="r" b="b"/>
              <a:pathLst>
                <a:path w="44" h="1">
                  <a:moveTo>
                    <a:pt x="16" y="1"/>
                  </a:moveTo>
                  <a:lnTo>
                    <a:pt x="16" y="1"/>
                  </a:lnTo>
                  <a:lnTo>
                    <a:pt x="44" y="1"/>
                  </a:lnTo>
                  <a:cubicBezTo>
                    <a:pt x="39" y="1"/>
                    <a:pt x="0" y="0"/>
                    <a:pt x="16" y="1"/>
                  </a:cubicBezTo>
                  <a:close/>
                </a:path>
              </a:pathLst>
            </a:custGeom>
            <a:grpFill/>
            <a:ln w="0">
              <a:noFill/>
              <a:prstDash val="solid"/>
              <a:round/>
              <a:headEnd/>
              <a:tailEnd/>
            </a:ln>
          </p:spPr>
          <p:txBody>
            <a:bodyPr/>
            <a:lstStyle/>
            <a:p>
              <a:pPr>
                <a:defRPr/>
              </a:pPr>
              <a:endParaRPr sz="1350"/>
            </a:p>
          </p:txBody>
        </p:sp>
        <p:sp>
          <p:nvSpPr>
            <p:cNvPr id="77" name="Freeform 77"/>
            <p:cNvSpPr>
              <a:spLocks/>
            </p:cNvSpPr>
            <p:nvPr/>
          </p:nvSpPr>
          <p:spPr bwMode="invGray">
            <a:xfrm>
              <a:off x="8158163" y="2725738"/>
              <a:ext cx="71438" cy="3175"/>
            </a:xfrm>
            <a:custGeom>
              <a:avLst/>
              <a:gdLst>
                <a:gd name="T0" fmla="*/ 34 w 37"/>
                <a:gd name="T1" fmla="*/ 0 h 1"/>
                <a:gd name="T2" fmla="*/ 34 w 37"/>
                <a:gd name="T3" fmla="*/ 0 h 1"/>
                <a:gd name="T4" fmla="*/ 0 w 37"/>
                <a:gd name="T5" fmla="*/ 1 h 1"/>
                <a:gd name="T6" fmla="*/ 3 w 37"/>
                <a:gd name="T7" fmla="*/ 1 h 1"/>
                <a:gd name="T8" fmla="*/ 37 w 37"/>
                <a:gd name="T9" fmla="*/ 0 h 1"/>
                <a:gd name="T10" fmla="*/ 34 w 37"/>
                <a:gd name="T11" fmla="*/ 0 h 1"/>
              </a:gdLst>
              <a:ahLst/>
              <a:cxnLst>
                <a:cxn ang="0">
                  <a:pos x="T0" y="T1"/>
                </a:cxn>
                <a:cxn ang="0">
                  <a:pos x="T2" y="T3"/>
                </a:cxn>
                <a:cxn ang="0">
                  <a:pos x="T4" y="T5"/>
                </a:cxn>
                <a:cxn ang="0">
                  <a:pos x="T6" y="T7"/>
                </a:cxn>
                <a:cxn ang="0">
                  <a:pos x="T8" y="T9"/>
                </a:cxn>
                <a:cxn ang="0">
                  <a:pos x="T10" y="T11"/>
                </a:cxn>
              </a:cxnLst>
              <a:rect l="0" t="0" r="r" b="b"/>
              <a:pathLst>
                <a:path w="37" h="1">
                  <a:moveTo>
                    <a:pt x="34" y="0"/>
                  </a:moveTo>
                  <a:lnTo>
                    <a:pt x="34" y="0"/>
                  </a:lnTo>
                  <a:lnTo>
                    <a:pt x="0" y="1"/>
                  </a:lnTo>
                  <a:lnTo>
                    <a:pt x="3" y="1"/>
                  </a:lnTo>
                  <a:lnTo>
                    <a:pt x="37" y="0"/>
                  </a:lnTo>
                  <a:lnTo>
                    <a:pt x="34" y="0"/>
                  </a:lnTo>
                  <a:close/>
                </a:path>
              </a:pathLst>
            </a:custGeom>
            <a:grpFill/>
            <a:ln w="0">
              <a:noFill/>
              <a:prstDash val="solid"/>
              <a:round/>
              <a:headEnd/>
              <a:tailEnd/>
            </a:ln>
          </p:spPr>
          <p:txBody>
            <a:bodyPr/>
            <a:lstStyle/>
            <a:p>
              <a:pPr>
                <a:defRPr/>
              </a:pPr>
              <a:endParaRPr sz="1350"/>
            </a:p>
          </p:txBody>
        </p:sp>
        <p:sp>
          <p:nvSpPr>
            <p:cNvPr id="78" name="Freeform 78"/>
            <p:cNvSpPr>
              <a:spLocks/>
            </p:cNvSpPr>
            <p:nvPr/>
          </p:nvSpPr>
          <p:spPr bwMode="invGray">
            <a:xfrm>
              <a:off x="8734425" y="2814638"/>
              <a:ext cx="144463" cy="3175"/>
            </a:xfrm>
            <a:custGeom>
              <a:avLst/>
              <a:gdLst>
                <a:gd name="T0" fmla="*/ 56 w 76"/>
                <a:gd name="T1" fmla="*/ 0 h 2"/>
                <a:gd name="T2" fmla="*/ 56 w 76"/>
                <a:gd name="T3" fmla="*/ 0 h 2"/>
                <a:gd name="T4" fmla="*/ 40 w 76"/>
                <a:gd name="T5" fmla="*/ 2 h 2"/>
                <a:gd name="T6" fmla="*/ 56 w 76"/>
                <a:gd name="T7" fmla="*/ 0 h 2"/>
              </a:gdLst>
              <a:ahLst/>
              <a:cxnLst>
                <a:cxn ang="0">
                  <a:pos x="T0" y="T1"/>
                </a:cxn>
                <a:cxn ang="0">
                  <a:pos x="T2" y="T3"/>
                </a:cxn>
                <a:cxn ang="0">
                  <a:pos x="T4" y="T5"/>
                </a:cxn>
                <a:cxn ang="0">
                  <a:pos x="T6" y="T7"/>
                </a:cxn>
              </a:cxnLst>
              <a:rect l="0" t="0" r="r" b="b"/>
              <a:pathLst>
                <a:path w="76" h="2">
                  <a:moveTo>
                    <a:pt x="56" y="0"/>
                  </a:moveTo>
                  <a:lnTo>
                    <a:pt x="56" y="0"/>
                  </a:lnTo>
                  <a:cubicBezTo>
                    <a:pt x="76" y="2"/>
                    <a:pt x="0" y="0"/>
                    <a:pt x="40" y="2"/>
                  </a:cubicBezTo>
                  <a:cubicBezTo>
                    <a:pt x="76" y="2"/>
                    <a:pt x="61" y="1"/>
                    <a:pt x="56" y="0"/>
                  </a:cubicBezTo>
                  <a:close/>
                </a:path>
              </a:pathLst>
            </a:custGeom>
            <a:grpFill/>
            <a:ln w="0">
              <a:noFill/>
              <a:prstDash val="solid"/>
              <a:round/>
              <a:headEnd/>
              <a:tailEnd/>
            </a:ln>
          </p:spPr>
          <p:txBody>
            <a:bodyPr/>
            <a:lstStyle/>
            <a:p>
              <a:pPr>
                <a:defRPr/>
              </a:pPr>
              <a:endParaRPr sz="1350"/>
            </a:p>
          </p:txBody>
        </p:sp>
        <p:sp>
          <p:nvSpPr>
            <p:cNvPr id="79" name="Freeform 79"/>
            <p:cNvSpPr>
              <a:spLocks/>
            </p:cNvSpPr>
            <p:nvPr/>
          </p:nvSpPr>
          <p:spPr bwMode="invGray">
            <a:xfrm>
              <a:off x="8023225" y="2782888"/>
              <a:ext cx="26988" cy="1587"/>
            </a:xfrm>
            <a:custGeom>
              <a:avLst/>
              <a:gdLst>
                <a:gd name="T0" fmla="*/ 14 w 14"/>
                <a:gd name="T1" fmla="*/ 0 h 1"/>
                <a:gd name="T2" fmla="*/ 14 w 14"/>
                <a:gd name="T3" fmla="*/ 0 h 1"/>
                <a:gd name="T4" fmla="*/ 0 w 14"/>
                <a:gd name="T5" fmla="*/ 1 h 1"/>
                <a:gd name="T6" fmla="*/ 14 w 14"/>
                <a:gd name="T7" fmla="*/ 0 h 1"/>
              </a:gdLst>
              <a:ahLst/>
              <a:cxnLst>
                <a:cxn ang="0">
                  <a:pos x="T0" y="T1"/>
                </a:cxn>
                <a:cxn ang="0">
                  <a:pos x="T2" y="T3"/>
                </a:cxn>
                <a:cxn ang="0">
                  <a:pos x="T4" y="T5"/>
                </a:cxn>
                <a:cxn ang="0">
                  <a:pos x="T6" y="T7"/>
                </a:cxn>
              </a:cxnLst>
              <a:rect l="0" t="0" r="r" b="b"/>
              <a:pathLst>
                <a:path w="14" h="1">
                  <a:moveTo>
                    <a:pt x="14" y="0"/>
                  </a:moveTo>
                  <a:lnTo>
                    <a:pt x="14" y="0"/>
                  </a:lnTo>
                  <a:cubicBezTo>
                    <a:pt x="9" y="0"/>
                    <a:pt x="5" y="0"/>
                    <a:pt x="0" y="1"/>
                  </a:cubicBezTo>
                  <a:lnTo>
                    <a:pt x="14" y="0"/>
                  </a:lnTo>
                  <a:close/>
                </a:path>
              </a:pathLst>
            </a:custGeom>
            <a:grpFill/>
            <a:ln w="0">
              <a:noFill/>
              <a:prstDash val="solid"/>
              <a:round/>
              <a:headEnd/>
              <a:tailEnd/>
            </a:ln>
          </p:spPr>
          <p:txBody>
            <a:bodyPr/>
            <a:lstStyle/>
            <a:p>
              <a:pPr>
                <a:defRPr/>
              </a:pPr>
              <a:endParaRPr sz="1350"/>
            </a:p>
          </p:txBody>
        </p:sp>
        <p:sp>
          <p:nvSpPr>
            <p:cNvPr id="80" name="Freeform 80"/>
            <p:cNvSpPr>
              <a:spLocks/>
            </p:cNvSpPr>
            <p:nvPr/>
          </p:nvSpPr>
          <p:spPr bwMode="invGray">
            <a:xfrm>
              <a:off x="8050213" y="2782888"/>
              <a:ext cx="77788" cy="1587"/>
            </a:xfrm>
            <a:custGeom>
              <a:avLst/>
              <a:gdLst>
                <a:gd name="T0" fmla="*/ 0 w 40"/>
                <a:gd name="T1" fmla="*/ 0 h 1"/>
                <a:gd name="T2" fmla="*/ 0 w 40"/>
                <a:gd name="T3" fmla="*/ 0 h 1"/>
                <a:gd name="T4" fmla="*/ 40 w 40"/>
                <a:gd name="T5" fmla="*/ 1 h 1"/>
                <a:gd name="T6" fmla="*/ 0 w 40"/>
                <a:gd name="T7" fmla="*/ 0 h 1"/>
              </a:gdLst>
              <a:ahLst/>
              <a:cxnLst>
                <a:cxn ang="0">
                  <a:pos x="T0" y="T1"/>
                </a:cxn>
                <a:cxn ang="0">
                  <a:pos x="T2" y="T3"/>
                </a:cxn>
                <a:cxn ang="0">
                  <a:pos x="T4" y="T5"/>
                </a:cxn>
                <a:cxn ang="0">
                  <a:pos x="T6" y="T7"/>
                </a:cxn>
              </a:cxnLst>
              <a:rect l="0" t="0" r="r" b="b"/>
              <a:pathLst>
                <a:path w="40" h="1">
                  <a:moveTo>
                    <a:pt x="0" y="0"/>
                  </a:moveTo>
                  <a:lnTo>
                    <a:pt x="0" y="0"/>
                  </a:lnTo>
                  <a:cubicBezTo>
                    <a:pt x="15" y="0"/>
                    <a:pt x="30" y="1"/>
                    <a:pt x="40" y="1"/>
                  </a:cubicBezTo>
                  <a:cubicBezTo>
                    <a:pt x="21" y="0"/>
                    <a:pt x="15" y="0"/>
                    <a:pt x="0" y="0"/>
                  </a:cubicBezTo>
                  <a:close/>
                </a:path>
              </a:pathLst>
            </a:custGeom>
            <a:grpFill/>
            <a:ln w="0">
              <a:noFill/>
              <a:prstDash val="solid"/>
              <a:round/>
              <a:headEnd/>
              <a:tailEnd/>
            </a:ln>
          </p:spPr>
          <p:txBody>
            <a:bodyPr/>
            <a:lstStyle/>
            <a:p>
              <a:pPr>
                <a:defRPr/>
              </a:pPr>
              <a:endParaRPr sz="1350"/>
            </a:p>
          </p:txBody>
        </p:sp>
        <p:sp>
          <p:nvSpPr>
            <p:cNvPr id="81" name="Freeform 81"/>
            <p:cNvSpPr>
              <a:spLocks/>
            </p:cNvSpPr>
            <p:nvPr/>
          </p:nvSpPr>
          <p:spPr bwMode="invGray">
            <a:xfrm>
              <a:off x="7715250" y="2779713"/>
              <a:ext cx="90488" cy="7937"/>
            </a:xfrm>
            <a:custGeom>
              <a:avLst/>
              <a:gdLst>
                <a:gd name="T0" fmla="*/ 5 w 47"/>
                <a:gd name="T1" fmla="*/ 2 h 3"/>
                <a:gd name="T2" fmla="*/ 5 w 47"/>
                <a:gd name="T3" fmla="*/ 2 h 3"/>
                <a:gd name="T4" fmla="*/ 18 w 47"/>
                <a:gd name="T5" fmla="*/ 2 h 3"/>
                <a:gd name="T6" fmla="*/ 23 w 47"/>
                <a:gd name="T7" fmla="*/ 2 h 3"/>
                <a:gd name="T8" fmla="*/ 38 w 47"/>
                <a:gd name="T9" fmla="*/ 1 h 3"/>
                <a:gd name="T10" fmla="*/ 47 w 47"/>
                <a:gd name="T11" fmla="*/ 0 h 3"/>
                <a:gd name="T12" fmla="*/ 35 w 47"/>
                <a:gd name="T13" fmla="*/ 1 h 3"/>
                <a:gd name="T14" fmla="*/ 5 w 47"/>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3">
                  <a:moveTo>
                    <a:pt x="5" y="2"/>
                  </a:moveTo>
                  <a:lnTo>
                    <a:pt x="5" y="2"/>
                  </a:lnTo>
                  <a:lnTo>
                    <a:pt x="18" y="2"/>
                  </a:lnTo>
                  <a:cubicBezTo>
                    <a:pt x="4" y="3"/>
                    <a:pt x="11" y="3"/>
                    <a:pt x="23" y="2"/>
                  </a:cubicBezTo>
                  <a:cubicBezTo>
                    <a:pt x="37" y="2"/>
                    <a:pt x="37" y="1"/>
                    <a:pt x="38" y="1"/>
                  </a:cubicBezTo>
                  <a:lnTo>
                    <a:pt x="47" y="0"/>
                  </a:lnTo>
                  <a:lnTo>
                    <a:pt x="35" y="1"/>
                  </a:lnTo>
                  <a:cubicBezTo>
                    <a:pt x="13" y="1"/>
                    <a:pt x="0" y="1"/>
                    <a:pt x="5" y="2"/>
                  </a:cubicBezTo>
                  <a:close/>
                </a:path>
              </a:pathLst>
            </a:custGeom>
            <a:grpFill/>
            <a:ln w="0">
              <a:noFill/>
              <a:prstDash val="solid"/>
              <a:round/>
              <a:headEnd/>
              <a:tailEnd/>
            </a:ln>
          </p:spPr>
          <p:txBody>
            <a:bodyPr/>
            <a:lstStyle/>
            <a:p>
              <a:pPr>
                <a:defRPr/>
              </a:pPr>
              <a:endParaRPr sz="1350"/>
            </a:p>
          </p:txBody>
        </p:sp>
        <p:sp>
          <p:nvSpPr>
            <p:cNvPr id="82" name="Freeform 82"/>
            <p:cNvSpPr>
              <a:spLocks/>
            </p:cNvSpPr>
            <p:nvPr/>
          </p:nvSpPr>
          <p:spPr bwMode="invGray">
            <a:xfrm>
              <a:off x="6508750" y="2713038"/>
              <a:ext cx="247650" cy="6350"/>
            </a:xfrm>
            <a:custGeom>
              <a:avLst/>
              <a:gdLst>
                <a:gd name="T0" fmla="*/ 0 w 129"/>
                <a:gd name="T1" fmla="*/ 0 h 3"/>
                <a:gd name="T2" fmla="*/ 0 w 129"/>
                <a:gd name="T3" fmla="*/ 0 h 3"/>
                <a:gd name="T4" fmla="*/ 60 w 129"/>
                <a:gd name="T5" fmla="*/ 2 h 3"/>
                <a:gd name="T6" fmla="*/ 129 w 129"/>
                <a:gd name="T7" fmla="*/ 0 h 3"/>
                <a:gd name="T8" fmla="*/ 0 w 129"/>
                <a:gd name="T9" fmla="*/ 0 h 3"/>
              </a:gdLst>
              <a:ahLst/>
              <a:cxnLst>
                <a:cxn ang="0">
                  <a:pos x="T0" y="T1"/>
                </a:cxn>
                <a:cxn ang="0">
                  <a:pos x="T2" y="T3"/>
                </a:cxn>
                <a:cxn ang="0">
                  <a:pos x="T4" y="T5"/>
                </a:cxn>
                <a:cxn ang="0">
                  <a:pos x="T6" y="T7"/>
                </a:cxn>
                <a:cxn ang="0">
                  <a:pos x="T8" y="T9"/>
                </a:cxn>
              </a:cxnLst>
              <a:rect l="0" t="0" r="r" b="b"/>
              <a:pathLst>
                <a:path w="129" h="3">
                  <a:moveTo>
                    <a:pt x="0" y="0"/>
                  </a:moveTo>
                  <a:lnTo>
                    <a:pt x="0" y="0"/>
                  </a:lnTo>
                  <a:cubicBezTo>
                    <a:pt x="50" y="1"/>
                    <a:pt x="63" y="1"/>
                    <a:pt x="60" y="2"/>
                  </a:cubicBezTo>
                  <a:cubicBezTo>
                    <a:pt x="108" y="3"/>
                    <a:pt x="100" y="0"/>
                    <a:pt x="129" y="0"/>
                  </a:cubicBezTo>
                  <a:lnTo>
                    <a:pt x="0" y="0"/>
                  </a:lnTo>
                  <a:close/>
                </a:path>
              </a:pathLst>
            </a:custGeom>
            <a:grpFill/>
            <a:ln w="0">
              <a:noFill/>
              <a:prstDash val="solid"/>
              <a:round/>
              <a:headEnd/>
              <a:tailEnd/>
            </a:ln>
          </p:spPr>
          <p:txBody>
            <a:bodyPr/>
            <a:lstStyle/>
            <a:p>
              <a:pPr>
                <a:defRPr/>
              </a:pPr>
              <a:endParaRPr sz="1350"/>
            </a:p>
          </p:txBody>
        </p:sp>
        <p:sp>
          <p:nvSpPr>
            <p:cNvPr id="83" name="Freeform 83"/>
            <p:cNvSpPr>
              <a:spLocks/>
            </p:cNvSpPr>
            <p:nvPr/>
          </p:nvSpPr>
          <p:spPr bwMode="invGray">
            <a:xfrm>
              <a:off x="6756400" y="2713038"/>
              <a:ext cx="33338" cy="0"/>
            </a:xfrm>
            <a:custGeom>
              <a:avLst/>
              <a:gdLst>
                <a:gd name="T0" fmla="*/ 0 w 18"/>
                <a:gd name="T1" fmla="*/ 0 w 18"/>
                <a:gd name="T2" fmla="*/ 18 w 18"/>
                <a:gd name="T3" fmla="*/ 0 w 18"/>
              </a:gdLst>
              <a:ahLst/>
              <a:cxnLst>
                <a:cxn ang="0">
                  <a:pos x="T0" y="0"/>
                </a:cxn>
                <a:cxn ang="0">
                  <a:pos x="T1" y="0"/>
                </a:cxn>
                <a:cxn ang="0">
                  <a:pos x="T2" y="0"/>
                </a:cxn>
                <a:cxn ang="0">
                  <a:pos x="T3" y="0"/>
                </a:cxn>
              </a:cxnLst>
              <a:rect l="0" t="0" r="r" b="b"/>
              <a:pathLst>
                <a:path w="18">
                  <a:moveTo>
                    <a:pt x="0" y="0"/>
                  </a:moveTo>
                  <a:lnTo>
                    <a:pt x="0" y="0"/>
                  </a:lnTo>
                  <a:lnTo>
                    <a:pt x="18" y="0"/>
                  </a:lnTo>
                  <a:lnTo>
                    <a:pt x="0" y="0"/>
                  </a:lnTo>
                  <a:close/>
                </a:path>
              </a:pathLst>
            </a:custGeom>
            <a:grpFill/>
            <a:ln w="0">
              <a:noFill/>
              <a:prstDash val="solid"/>
              <a:round/>
              <a:headEnd/>
              <a:tailEnd/>
            </a:ln>
          </p:spPr>
          <p:txBody>
            <a:bodyPr/>
            <a:lstStyle/>
            <a:p>
              <a:pPr>
                <a:defRPr/>
              </a:pPr>
              <a:endParaRPr sz="1350"/>
            </a:p>
          </p:txBody>
        </p:sp>
        <p:sp>
          <p:nvSpPr>
            <p:cNvPr id="84" name="Freeform 84"/>
            <p:cNvSpPr>
              <a:spLocks/>
            </p:cNvSpPr>
            <p:nvPr/>
          </p:nvSpPr>
          <p:spPr bwMode="invGray">
            <a:xfrm>
              <a:off x="8047038" y="2820988"/>
              <a:ext cx="58738" cy="4762"/>
            </a:xfrm>
            <a:custGeom>
              <a:avLst/>
              <a:gdLst>
                <a:gd name="T0" fmla="*/ 31 w 31"/>
                <a:gd name="T1" fmla="*/ 0 h 2"/>
                <a:gd name="T2" fmla="*/ 31 w 31"/>
                <a:gd name="T3" fmla="*/ 0 h 2"/>
                <a:gd name="T4" fmla="*/ 0 w 31"/>
                <a:gd name="T5" fmla="*/ 2 h 2"/>
                <a:gd name="T6" fmla="*/ 11 w 31"/>
                <a:gd name="T7" fmla="*/ 2 h 2"/>
                <a:gd name="T8" fmla="*/ 31 w 31"/>
                <a:gd name="T9" fmla="*/ 0 h 2"/>
              </a:gdLst>
              <a:ahLst/>
              <a:cxnLst>
                <a:cxn ang="0">
                  <a:pos x="T0" y="T1"/>
                </a:cxn>
                <a:cxn ang="0">
                  <a:pos x="T2" y="T3"/>
                </a:cxn>
                <a:cxn ang="0">
                  <a:pos x="T4" y="T5"/>
                </a:cxn>
                <a:cxn ang="0">
                  <a:pos x="T6" y="T7"/>
                </a:cxn>
                <a:cxn ang="0">
                  <a:pos x="T8" y="T9"/>
                </a:cxn>
              </a:cxnLst>
              <a:rect l="0" t="0" r="r" b="b"/>
              <a:pathLst>
                <a:path w="31" h="2">
                  <a:moveTo>
                    <a:pt x="31" y="0"/>
                  </a:moveTo>
                  <a:lnTo>
                    <a:pt x="31" y="0"/>
                  </a:lnTo>
                  <a:lnTo>
                    <a:pt x="0" y="2"/>
                  </a:lnTo>
                  <a:lnTo>
                    <a:pt x="11" y="2"/>
                  </a:lnTo>
                  <a:lnTo>
                    <a:pt x="31" y="0"/>
                  </a:lnTo>
                  <a:close/>
                </a:path>
              </a:pathLst>
            </a:custGeom>
            <a:grpFill/>
            <a:ln w="0">
              <a:noFill/>
              <a:prstDash val="solid"/>
              <a:round/>
              <a:headEnd/>
              <a:tailEnd/>
            </a:ln>
          </p:spPr>
          <p:txBody>
            <a:bodyPr/>
            <a:lstStyle/>
            <a:p>
              <a:pPr>
                <a:defRPr/>
              </a:pPr>
              <a:endParaRPr sz="1350"/>
            </a:p>
          </p:txBody>
        </p:sp>
        <p:sp>
          <p:nvSpPr>
            <p:cNvPr id="85" name="Freeform 85"/>
            <p:cNvSpPr>
              <a:spLocks/>
            </p:cNvSpPr>
            <p:nvPr/>
          </p:nvSpPr>
          <p:spPr bwMode="invGray">
            <a:xfrm>
              <a:off x="6348413" y="2711451"/>
              <a:ext cx="82550" cy="1587"/>
            </a:xfrm>
            <a:custGeom>
              <a:avLst/>
              <a:gdLst>
                <a:gd name="T0" fmla="*/ 9 w 43"/>
                <a:gd name="T1" fmla="*/ 1 h 1"/>
                <a:gd name="T2" fmla="*/ 9 w 43"/>
                <a:gd name="T3" fmla="*/ 1 h 1"/>
                <a:gd name="T4" fmla="*/ 41 w 43"/>
                <a:gd name="T5" fmla="*/ 1 h 1"/>
                <a:gd name="T6" fmla="*/ 9 w 43"/>
                <a:gd name="T7" fmla="*/ 1 h 1"/>
              </a:gdLst>
              <a:ahLst/>
              <a:cxnLst>
                <a:cxn ang="0">
                  <a:pos x="T0" y="T1"/>
                </a:cxn>
                <a:cxn ang="0">
                  <a:pos x="T2" y="T3"/>
                </a:cxn>
                <a:cxn ang="0">
                  <a:pos x="T4" y="T5"/>
                </a:cxn>
                <a:cxn ang="0">
                  <a:pos x="T6" y="T7"/>
                </a:cxn>
              </a:cxnLst>
              <a:rect l="0" t="0" r="r" b="b"/>
              <a:pathLst>
                <a:path w="43" h="1">
                  <a:moveTo>
                    <a:pt x="9" y="1"/>
                  </a:moveTo>
                  <a:lnTo>
                    <a:pt x="9" y="1"/>
                  </a:lnTo>
                  <a:cubicBezTo>
                    <a:pt x="18" y="1"/>
                    <a:pt x="33" y="1"/>
                    <a:pt x="41" y="1"/>
                  </a:cubicBezTo>
                  <a:cubicBezTo>
                    <a:pt x="43" y="0"/>
                    <a:pt x="0" y="1"/>
                    <a:pt x="9" y="1"/>
                  </a:cubicBezTo>
                  <a:close/>
                </a:path>
              </a:pathLst>
            </a:custGeom>
            <a:grpFill/>
            <a:ln w="0">
              <a:noFill/>
              <a:prstDash val="solid"/>
              <a:round/>
              <a:headEnd/>
              <a:tailEnd/>
            </a:ln>
          </p:spPr>
          <p:txBody>
            <a:bodyPr/>
            <a:lstStyle/>
            <a:p>
              <a:pPr>
                <a:defRPr/>
              </a:pPr>
              <a:endParaRPr sz="1350"/>
            </a:p>
          </p:txBody>
        </p:sp>
        <p:sp>
          <p:nvSpPr>
            <p:cNvPr id="86" name="Freeform 86"/>
            <p:cNvSpPr>
              <a:spLocks/>
            </p:cNvSpPr>
            <p:nvPr/>
          </p:nvSpPr>
          <p:spPr bwMode="invGray">
            <a:xfrm>
              <a:off x="6734175" y="2771775"/>
              <a:ext cx="96838" cy="6350"/>
            </a:xfrm>
            <a:custGeom>
              <a:avLst/>
              <a:gdLst>
                <a:gd name="T0" fmla="*/ 0 w 50"/>
                <a:gd name="T1" fmla="*/ 2 h 3"/>
                <a:gd name="T2" fmla="*/ 0 w 50"/>
                <a:gd name="T3" fmla="*/ 2 h 3"/>
                <a:gd name="T4" fmla="*/ 50 w 50"/>
                <a:gd name="T5" fmla="*/ 3 h 3"/>
                <a:gd name="T6" fmla="*/ 0 w 50"/>
                <a:gd name="T7" fmla="*/ 2 h 3"/>
              </a:gdLst>
              <a:ahLst/>
              <a:cxnLst>
                <a:cxn ang="0">
                  <a:pos x="T0" y="T1"/>
                </a:cxn>
                <a:cxn ang="0">
                  <a:pos x="T2" y="T3"/>
                </a:cxn>
                <a:cxn ang="0">
                  <a:pos x="T4" y="T5"/>
                </a:cxn>
                <a:cxn ang="0">
                  <a:pos x="T6" y="T7"/>
                </a:cxn>
              </a:cxnLst>
              <a:rect l="0" t="0" r="r" b="b"/>
              <a:pathLst>
                <a:path w="50" h="3">
                  <a:moveTo>
                    <a:pt x="0" y="2"/>
                  </a:moveTo>
                  <a:lnTo>
                    <a:pt x="0" y="2"/>
                  </a:lnTo>
                  <a:cubicBezTo>
                    <a:pt x="6" y="3"/>
                    <a:pt x="37" y="2"/>
                    <a:pt x="50" y="3"/>
                  </a:cubicBezTo>
                  <a:cubicBezTo>
                    <a:pt x="32" y="2"/>
                    <a:pt x="17" y="0"/>
                    <a:pt x="0" y="2"/>
                  </a:cubicBezTo>
                  <a:close/>
                </a:path>
              </a:pathLst>
            </a:custGeom>
            <a:grpFill/>
            <a:ln w="0">
              <a:noFill/>
              <a:prstDash val="solid"/>
              <a:round/>
              <a:headEnd/>
              <a:tailEnd/>
            </a:ln>
          </p:spPr>
          <p:txBody>
            <a:bodyPr/>
            <a:lstStyle/>
            <a:p>
              <a:pPr>
                <a:defRPr/>
              </a:pPr>
              <a:endParaRPr sz="1350"/>
            </a:p>
          </p:txBody>
        </p:sp>
        <p:sp>
          <p:nvSpPr>
            <p:cNvPr id="87" name="Freeform 87"/>
            <p:cNvSpPr>
              <a:spLocks/>
            </p:cNvSpPr>
            <p:nvPr/>
          </p:nvSpPr>
          <p:spPr bwMode="invGray">
            <a:xfrm>
              <a:off x="6091238" y="2722563"/>
              <a:ext cx="95250" cy="7937"/>
            </a:xfrm>
            <a:custGeom>
              <a:avLst/>
              <a:gdLst>
                <a:gd name="T0" fmla="*/ 0 w 49"/>
                <a:gd name="T1" fmla="*/ 1 h 4"/>
                <a:gd name="T2" fmla="*/ 0 w 49"/>
                <a:gd name="T3" fmla="*/ 1 h 4"/>
                <a:gd name="T4" fmla="*/ 18 w 49"/>
                <a:gd name="T5" fmla="*/ 4 h 4"/>
                <a:gd name="T6" fmla="*/ 0 w 49"/>
                <a:gd name="T7" fmla="*/ 1 h 4"/>
              </a:gdLst>
              <a:ahLst/>
              <a:cxnLst>
                <a:cxn ang="0">
                  <a:pos x="T0" y="T1"/>
                </a:cxn>
                <a:cxn ang="0">
                  <a:pos x="T2" y="T3"/>
                </a:cxn>
                <a:cxn ang="0">
                  <a:pos x="T4" y="T5"/>
                </a:cxn>
                <a:cxn ang="0">
                  <a:pos x="T6" y="T7"/>
                </a:cxn>
              </a:cxnLst>
              <a:rect l="0" t="0" r="r" b="b"/>
              <a:pathLst>
                <a:path w="49" h="4">
                  <a:moveTo>
                    <a:pt x="0" y="1"/>
                  </a:moveTo>
                  <a:lnTo>
                    <a:pt x="0" y="1"/>
                  </a:lnTo>
                  <a:cubicBezTo>
                    <a:pt x="10" y="2"/>
                    <a:pt x="24" y="2"/>
                    <a:pt x="18" y="4"/>
                  </a:cubicBezTo>
                  <a:cubicBezTo>
                    <a:pt x="31" y="3"/>
                    <a:pt x="49" y="0"/>
                    <a:pt x="0" y="1"/>
                  </a:cubicBezTo>
                  <a:close/>
                </a:path>
              </a:pathLst>
            </a:custGeom>
            <a:grpFill/>
            <a:ln w="0">
              <a:noFill/>
              <a:prstDash val="solid"/>
              <a:round/>
              <a:headEnd/>
              <a:tailEnd/>
            </a:ln>
          </p:spPr>
          <p:txBody>
            <a:bodyPr/>
            <a:lstStyle/>
            <a:p>
              <a:pPr>
                <a:defRPr/>
              </a:pPr>
              <a:endParaRPr sz="1350"/>
            </a:p>
          </p:txBody>
        </p:sp>
        <p:sp>
          <p:nvSpPr>
            <p:cNvPr id="88" name="Freeform 88"/>
            <p:cNvSpPr>
              <a:spLocks/>
            </p:cNvSpPr>
            <p:nvPr/>
          </p:nvSpPr>
          <p:spPr bwMode="invGray">
            <a:xfrm>
              <a:off x="6559550" y="2773363"/>
              <a:ext cx="80963" cy="3175"/>
            </a:xfrm>
            <a:custGeom>
              <a:avLst/>
              <a:gdLst>
                <a:gd name="T0" fmla="*/ 0 w 42"/>
                <a:gd name="T1" fmla="*/ 1 h 1"/>
                <a:gd name="T2" fmla="*/ 0 w 42"/>
                <a:gd name="T3" fmla="*/ 1 h 1"/>
                <a:gd name="T4" fmla="*/ 8 w 42"/>
                <a:gd name="T5" fmla="*/ 1 h 1"/>
                <a:gd name="T6" fmla="*/ 42 w 42"/>
                <a:gd name="T7" fmla="*/ 0 h 1"/>
                <a:gd name="T8" fmla="*/ 0 w 42"/>
                <a:gd name="T9" fmla="*/ 1 h 1"/>
              </a:gdLst>
              <a:ahLst/>
              <a:cxnLst>
                <a:cxn ang="0">
                  <a:pos x="T0" y="T1"/>
                </a:cxn>
                <a:cxn ang="0">
                  <a:pos x="T2" y="T3"/>
                </a:cxn>
                <a:cxn ang="0">
                  <a:pos x="T4" y="T5"/>
                </a:cxn>
                <a:cxn ang="0">
                  <a:pos x="T6" y="T7"/>
                </a:cxn>
                <a:cxn ang="0">
                  <a:pos x="T8" y="T9"/>
                </a:cxn>
              </a:cxnLst>
              <a:rect l="0" t="0" r="r" b="b"/>
              <a:pathLst>
                <a:path w="42" h="1">
                  <a:moveTo>
                    <a:pt x="0" y="1"/>
                  </a:moveTo>
                  <a:lnTo>
                    <a:pt x="0" y="1"/>
                  </a:lnTo>
                  <a:lnTo>
                    <a:pt x="8" y="1"/>
                  </a:lnTo>
                  <a:lnTo>
                    <a:pt x="42" y="0"/>
                  </a:lnTo>
                  <a:lnTo>
                    <a:pt x="0" y="1"/>
                  </a:lnTo>
                  <a:close/>
                </a:path>
              </a:pathLst>
            </a:custGeom>
            <a:grpFill/>
            <a:ln w="0">
              <a:noFill/>
              <a:prstDash val="solid"/>
              <a:round/>
              <a:headEnd/>
              <a:tailEnd/>
            </a:ln>
          </p:spPr>
          <p:txBody>
            <a:bodyPr/>
            <a:lstStyle/>
            <a:p>
              <a:pPr>
                <a:defRPr/>
              </a:pPr>
              <a:endParaRPr sz="1350"/>
            </a:p>
          </p:txBody>
        </p:sp>
        <p:sp>
          <p:nvSpPr>
            <p:cNvPr id="89" name="Freeform 89"/>
            <p:cNvSpPr>
              <a:spLocks/>
            </p:cNvSpPr>
            <p:nvPr/>
          </p:nvSpPr>
          <p:spPr bwMode="invGray">
            <a:xfrm>
              <a:off x="6640513" y="2806700"/>
              <a:ext cx="227013" cy="15875"/>
            </a:xfrm>
            <a:custGeom>
              <a:avLst/>
              <a:gdLst>
                <a:gd name="T0" fmla="*/ 80 w 118"/>
                <a:gd name="T1" fmla="*/ 7 h 7"/>
                <a:gd name="T2" fmla="*/ 80 w 118"/>
                <a:gd name="T3" fmla="*/ 7 h 7"/>
                <a:gd name="T4" fmla="*/ 85 w 118"/>
                <a:gd name="T5" fmla="*/ 1 h 7"/>
                <a:gd name="T6" fmla="*/ 29 w 118"/>
                <a:gd name="T7" fmla="*/ 4 h 7"/>
                <a:gd name="T8" fmla="*/ 80 w 118"/>
                <a:gd name="T9" fmla="*/ 7 h 7"/>
              </a:gdLst>
              <a:ahLst/>
              <a:cxnLst>
                <a:cxn ang="0">
                  <a:pos x="T0" y="T1"/>
                </a:cxn>
                <a:cxn ang="0">
                  <a:pos x="T2" y="T3"/>
                </a:cxn>
                <a:cxn ang="0">
                  <a:pos x="T4" y="T5"/>
                </a:cxn>
                <a:cxn ang="0">
                  <a:pos x="T6" y="T7"/>
                </a:cxn>
                <a:cxn ang="0">
                  <a:pos x="T8" y="T9"/>
                </a:cxn>
              </a:cxnLst>
              <a:rect l="0" t="0" r="r" b="b"/>
              <a:pathLst>
                <a:path w="118" h="7">
                  <a:moveTo>
                    <a:pt x="80" y="7"/>
                  </a:moveTo>
                  <a:lnTo>
                    <a:pt x="80" y="7"/>
                  </a:lnTo>
                  <a:cubicBezTo>
                    <a:pt x="118" y="5"/>
                    <a:pt x="19" y="3"/>
                    <a:pt x="85" y="1"/>
                  </a:cubicBezTo>
                  <a:cubicBezTo>
                    <a:pt x="0" y="0"/>
                    <a:pt x="92" y="4"/>
                    <a:pt x="29" y="4"/>
                  </a:cubicBezTo>
                  <a:cubicBezTo>
                    <a:pt x="66" y="4"/>
                    <a:pt x="84" y="6"/>
                    <a:pt x="80" y="7"/>
                  </a:cubicBezTo>
                  <a:close/>
                </a:path>
              </a:pathLst>
            </a:custGeom>
            <a:grpFill/>
            <a:ln w="0">
              <a:noFill/>
              <a:prstDash val="solid"/>
              <a:round/>
              <a:headEnd/>
              <a:tailEnd/>
            </a:ln>
          </p:spPr>
          <p:txBody>
            <a:bodyPr/>
            <a:lstStyle/>
            <a:p>
              <a:pPr>
                <a:defRPr/>
              </a:pPr>
              <a:endParaRPr sz="1350"/>
            </a:p>
          </p:txBody>
        </p:sp>
        <p:sp>
          <p:nvSpPr>
            <p:cNvPr id="90" name="Freeform 90"/>
            <p:cNvSpPr>
              <a:spLocks/>
            </p:cNvSpPr>
            <p:nvPr/>
          </p:nvSpPr>
          <p:spPr bwMode="invGray">
            <a:xfrm>
              <a:off x="6661150" y="2814638"/>
              <a:ext cx="34925" cy="1587"/>
            </a:xfrm>
            <a:custGeom>
              <a:avLst/>
              <a:gdLst>
                <a:gd name="T0" fmla="*/ 18 w 18"/>
                <a:gd name="T1" fmla="*/ 1 h 1"/>
                <a:gd name="T2" fmla="*/ 18 w 18"/>
                <a:gd name="T3" fmla="*/ 1 h 1"/>
                <a:gd name="T4" fmla="*/ 0 w 18"/>
                <a:gd name="T5" fmla="*/ 0 h 1"/>
                <a:gd name="T6" fmla="*/ 18 w 18"/>
                <a:gd name="T7" fmla="*/ 1 h 1"/>
              </a:gdLst>
              <a:ahLst/>
              <a:cxnLst>
                <a:cxn ang="0">
                  <a:pos x="T0" y="T1"/>
                </a:cxn>
                <a:cxn ang="0">
                  <a:pos x="T2" y="T3"/>
                </a:cxn>
                <a:cxn ang="0">
                  <a:pos x="T4" y="T5"/>
                </a:cxn>
                <a:cxn ang="0">
                  <a:pos x="T6" y="T7"/>
                </a:cxn>
              </a:cxnLst>
              <a:rect l="0" t="0" r="r" b="b"/>
              <a:pathLst>
                <a:path w="18" h="1">
                  <a:moveTo>
                    <a:pt x="18" y="1"/>
                  </a:moveTo>
                  <a:lnTo>
                    <a:pt x="18" y="1"/>
                  </a:lnTo>
                  <a:lnTo>
                    <a:pt x="0" y="0"/>
                  </a:lnTo>
                  <a:lnTo>
                    <a:pt x="18" y="1"/>
                  </a:lnTo>
                  <a:close/>
                </a:path>
              </a:pathLst>
            </a:custGeom>
            <a:grpFill/>
            <a:ln w="0">
              <a:noFill/>
              <a:prstDash val="solid"/>
              <a:round/>
              <a:headEnd/>
              <a:tailEnd/>
            </a:ln>
          </p:spPr>
          <p:txBody>
            <a:bodyPr/>
            <a:lstStyle/>
            <a:p>
              <a:pPr>
                <a:defRPr/>
              </a:pPr>
              <a:endParaRPr sz="1350"/>
            </a:p>
          </p:txBody>
        </p:sp>
        <p:sp>
          <p:nvSpPr>
            <p:cNvPr id="91" name="Freeform 91"/>
            <p:cNvSpPr>
              <a:spLocks/>
            </p:cNvSpPr>
            <p:nvPr/>
          </p:nvSpPr>
          <p:spPr bwMode="invGray">
            <a:xfrm>
              <a:off x="5661025" y="2789238"/>
              <a:ext cx="23813" cy="1587"/>
            </a:xfrm>
            <a:custGeom>
              <a:avLst/>
              <a:gdLst>
                <a:gd name="T0" fmla="*/ 0 w 13"/>
                <a:gd name="T1" fmla="*/ 1 h 1"/>
                <a:gd name="T2" fmla="*/ 0 w 13"/>
                <a:gd name="T3" fmla="*/ 1 h 1"/>
                <a:gd name="T4" fmla="*/ 13 w 13"/>
                <a:gd name="T5" fmla="*/ 0 h 1"/>
                <a:gd name="T6" fmla="*/ 0 w 13"/>
                <a:gd name="T7" fmla="*/ 1 h 1"/>
              </a:gdLst>
              <a:ahLst/>
              <a:cxnLst>
                <a:cxn ang="0">
                  <a:pos x="T0" y="T1"/>
                </a:cxn>
                <a:cxn ang="0">
                  <a:pos x="T2" y="T3"/>
                </a:cxn>
                <a:cxn ang="0">
                  <a:pos x="T4" y="T5"/>
                </a:cxn>
                <a:cxn ang="0">
                  <a:pos x="T6" y="T7"/>
                </a:cxn>
              </a:cxnLst>
              <a:rect l="0" t="0" r="r" b="b"/>
              <a:pathLst>
                <a:path w="13" h="1">
                  <a:moveTo>
                    <a:pt x="0" y="1"/>
                  </a:moveTo>
                  <a:lnTo>
                    <a:pt x="0" y="1"/>
                  </a:lnTo>
                  <a:lnTo>
                    <a:pt x="13" y="0"/>
                  </a:lnTo>
                  <a:lnTo>
                    <a:pt x="0" y="1"/>
                  </a:lnTo>
                  <a:close/>
                </a:path>
              </a:pathLst>
            </a:custGeom>
            <a:grpFill/>
            <a:ln w="0">
              <a:noFill/>
              <a:prstDash val="solid"/>
              <a:round/>
              <a:headEnd/>
              <a:tailEnd/>
            </a:ln>
          </p:spPr>
          <p:txBody>
            <a:bodyPr/>
            <a:lstStyle/>
            <a:p>
              <a:pPr>
                <a:defRPr/>
              </a:pPr>
              <a:endParaRPr sz="1350"/>
            </a:p>
          </p:txBody>
        </p:sp>
        <p:sp>
          <p:nvSpPr>
            <p:cNvPr id="92" name="Freeform 92"/>
            <p:cNvSpPr>
              <a:spLocks/>
            </p:cNvSpPr>
            <p:nvPr/>
          </p:nvSpPr>
          <p:spPr bwMode="invGray">
            <a:xfrm>
              <a:off x="6162675" y="2814638"/>
              <a:ext cx="258763" cy="7937"/>
            </a:xfrm>
            <a:custGeom>
              <a:avLst/>
              <a:gdLst>
                <a:gd name="T0" fmla="*/ 77 w 135"/>
                <a:gd name="T1" fmla="*/ 2 h 4"/>
                <a:gd name="T2" fmla="*/ 77 w 135"/>
                <a:gd name="T3" fmla="*/ 2 h 4"/>
                <a:gd name="T4" fmla="*/ 135 w 135"/>
                <a:gd name="T5" fmla="*/ 0 h 4"/>
                <a:gd name="T6" fmla="*/ 6 w 135"/>
                <a:gd name="T7" fmla="*/ 4 h 4"/>
                <a:gd name="T8" fmla="*/ 90 w 135"/>
                <a:gd name="T9" fmla="*/ 3 h 4"/>
                <a:gd name="T10" fmla="*/ 77 w 135"/>
                <a:gd name="T11" fmla="*/ 2 h 4"/>
              </a:gdLst>
              <a:ahLst/>
              <a:cxnLst>
                <a:cxn ang="0">
                  <a:pos x="T0" y="T1"/>
                </a:cxn>
                <a:cxn ang="0">
                  <a:pos x="T2" y="T3"/>
                </a:cxn>
                <a:cxn ang="0">
                  <a:pos x="T4" y="T5"/>
                </a:cxn>
                <a:cxn ang="0">
                  <a:pos x="T6" y="T7"/>
                </a:cxn>
                <a:cxn ang="0">
                  <a:pos x="T8" y="T9"/>
                </a:cxn>
                <a:cxn ang="0">
                  <a:pos x="T10" y="T11"/>
                </a:cxn>
              </a:cxnLst>
              <a:rect l="0" t="0" r="r" b="b"/>
              <a:pathLst>
                <a:path w="135" h="4">
                  <a:moveTo>
                    <a:pt x="77" y="2"/>
                  </a:moveTo>
                  <a:lnTo>
                    <a:pt x="77" y="2"/>
                  </a:lnTo>
                  <a:lnTo>
                    <a:pt x="135" y="0"/>
                  </a:lnTo>
                  <a:cubicBezTo>
                    <a:pt x="96" y="1"/>
                    <a:pt x="0" y="1"/>
                    <a:pt x="6" y="4"/>
                  </a:cubicBezTo>
                  <a:cubicBezTo>
                    <a:pt x="37" y="4"/>
                    <a:pt x="75" y="4"/>
                    <a:pt x="90" y="3"/>
                  </a:cubicBezTo>
                  <a:lnTo>
                    <a:pt x="77" y="2"/>
                  </a:lnTo>
                  <a:close/>
                </a:path>
              </a:pathLst>
            </a:custGeom>
            <a:grpFill/>
            <a:ln w="0">
              <a:noFill/>
              <a:prstDash val="solid"/>
              <a:round/>
              <a:headEnd/>
              <a:tailEnd/>
            </a:ln>
          </p:spPr>
          <p:txBody>
            <a:bodyPr/>
            <a:lstStyle/>
            <a:p>
              <a:pPr>
                <a:defRPr/>
              </a:pPr>
              <a:endParaRPr sz="1350"/>
            </a:p>
          </p:txBody>
        </p:sp>
        <p:sp>
          <p:nvSpPr>
            <p:cNvPr id="93" name="Freeform 93"/>
            <p:cNvSpPr>
              <a:spLocks/>
            </p:cNvSpPr>
            <p:nvPr/>
          </p:nvSpPr>
          <p:spPr bwMode="invGray">
            <a:xfrm>
              <a:off x="5019675" y="2713038"/>
              <a:ext cx="73025" cy="4762"/>
            </a:xfrm>
            <a:custGeom>
              <a:avLst/>
              <a:gdLst>
                <a:gd name="T0" fmla="*/ 13 w 38"/>
                <a:gd name="T1" fmla="*/ 1 h 2"/>
                <a:gd name="T2" fmla="*/ 13 w 38"/>
                <a:gd name="T3" fmla="*/ 1 h 2"/>
                <a:gd name="T4" fmla="*/ 38 w 38"/>
                <a:gd name="T5" fmla="*/ 0 h 2"/>
                <a:gd name="T6" fmla="*/ 7 w 38"/>
                <a:gd name="T7" fmla="*/ 0 h 2"/>
                <a:gd name="T8" fmla="*/ 13 w 38"/>
                <a:gd name="T9" fmla="*/ 1 h 2"/>
              </a:gdLst>
              <a:ahLst/>
              <a:cxnLst>
                <a:cxn ang="0">
                  <a:pos x="T0" y="T1"/>
                </a:cxn>
                <a:cxn ang="0">
                  <a:pos x="T2" y="T3"/>
                </a:cxn>
                <a:cxn ang="0">
                  <a:pos x="T4" y="T5"/>
                </a:cxn>
                <a:cxn ang="0">
                  <a:pos x="T6" y="T7"/>
                </a:cxn>
                <a:cxn ang="0">
                  <a:pos x="T8" y="T9"/>
                </a:cxn>
              </a:cxnLst>
              <a:rect l="0" t="0" r="r" b="b"/>
              <a:pathLst>
                <a:path w="38" h="2">
                  <a:moveTo>
                    <a:pt x="13" y="1"/>
                  </a:moveTo>
                  <a:lnTo>
                    <a:pt x="13" y="1"/>
                  </a:lnTo>
                  <a:lnTo>
                    <a:pt x="38" y="0"/>
                  </a:lnTo>
                  <a:lnTo>
                    <a:pt x="7" y="0"/>
                  </a:lnTo>
                  <a:cubicBezTo>
                    <a:pt x="16" y="0"/>
                    <a:pt x="0" y="2"/>
                    <a:pt x="13" y="1"/>
                  </a:cubicBezTo>
                  <a:close/>
                </a:path>
              </a:pathLst>
            </a:custGeom>
            <a:grpFill/>
            <a:ln w="0">
              <a:noFill/>
              <a:prstDash val="solid"/>
              <a:round/>
              <a:headEnd/>
              <a:tailEnd/>
            </a:ln>
          </p:spPr>
          <p:txBody>
            <a:bodyPr/>
            <a:lstStyle/>
            <a:p>
              <a:pPr>
                <a:defRPr/>
              </a:pPr>
              <a:endParaRPr sz="1350"/>
            </a:p>
          </p:txBody>
        </p:sp>
        <p:sp>
          <p:nvSpPr>
            <p:cNvPr id="94" name="Freeform 94"/>
            <p:cNvSpPr>
              <a:spLocks/>
            </p:cNvSpPr>
            <p:nvPr/>
          </p:nvSpPr>
          <p:spPr bwMode="invGray">
            <a:xfrm>
              <a:off x="5021263" y="2713038"/>
              <a:ext cx="11113" cy="0"/>
            </a:xfrm>
            <a:custGeom>
              <a:avLst/>
              <a:gdLst>
                <a:gd name="T0" fmla="*/ 0 w 6"/>
                <a:gd name="T1" fmla="*/ 0 w 6"/>
                <a:gd name="T2" fmla="*/ 6 w 6"/>
                <a:gd name="T3" fmla="*/ 0 w 6"/>
              </a:gdLst>
              <a:ahLst/>
              <a:cxnLst>
                <a:cxn ang="0">
                  <a:pos x="T0" y="0"/>
                </a:cxn>
                <a:cxn ang="0">
                  <a:pos x="T1" y="0"/>
                </a:cxn>
                <a:cxn ang="0">
                  <a:pos x="T2" y="0"/>
                </a:cxn>
                <a:cxn ang="0">
                  <a:pos x="T3" y="0"/>
                </a:cxn>
              </a:cxnLst>
              <a:rect l="0" t="0" r="r" b="b"/>
              <a:pathLst>
                <a:path w="6">
                  <a:moveTo>
                    <a:pt x="0" y="0"/>
                  </a:moveTo>
                  <a:lnTo>
                    <a:pt x="0" y="0"/>
                  </a:lnTo>
                  <a:lnTo>
                    <a:pt x="6" y="0"/>
                  </a:lnTo>
                  <a:lnTo>
                    <a:pt x="0" y="0"/>
                  </a:lnTo>
                  <a:close/>
                </a:path>
              </a:pathLst>
            </a:custGeom>
            <a:grpFill/>
            <a:ln w="0">
              <a:noFill/>
              <a:prstDash val="solid"/>
              <a:round/>
              <a:headEnd/>
              <a:tailEnd/>
            </a:ln>
          </p:spPr>
          <p:txBody>
            <a:bodyPr/>
            <a:lstStyle/>
            <a:p>
              <a:pPr>
                <a:defRPr/>
              </a:pPr>
              <a:endParaRPr sz="1350"/>
            </a:p>
          </p:txBody>
        </p:sp>
        <p:sp>
          <p:nvSpPr>
            <p:cNvPr id="95" name="Freeform 95"/>
            <p:cNvSpPr>
              <a:spLocks/>
            </p:cNvSpPr>
            <p:nvPr/>
          </p:nvSpPr>
          <p:spPr bwMode="invGray">
            <a:xfrm>
              <a:off x="5864225" y="2784475"/>
              <a:ext cx="101600" cy="4762"/>
            </a:xfrm>
            <a:custGeom>
              <a:avLst/>
              <a:gdLst>
                <a:gd name="T0" fmla="*/ 3 w 53"/>
                <a:gd name="T1" fmla="*/ 2 h 2"/>
                <a:gd name="T2" fmla="*/ 3 w 53"/>
                <a:gd name="T3" fmla="*/ 2 h 2"/>
                <a:gd name="T4" fmla="*/ 53 w 53"/>
                <a:gd name="T5" fmla="*/ 1 h 2"/>
                <a:gd name="T6" fmla="*/ 3 w 53"/>
                <a:gd name="T7" fmla="*/ 2 h 2"/>
              </a:gdLst>
              <a:ahLst/>
              <a:cxnLst>
                <a:cxn ang="0">
                  <a:pos x="T0" y="T1"/>
                </a:cxn>
                <a:cxn ang="0">
                  <a:pos x="T2" y="T3"/>
                </a:cxn>
                <a:cxn ang="0">
                  <a:pos x="T4" y="T5"/>
                </a:cxn>
                <a:cxn ang="0">
                  <a:pos x="T6" y="T7"/>
                </a:cxn>
              </a:cxnLst>
              <a:rect l="0" t="0" r="r" b="b"/>
              <a:pathLst>
                <a:path w="53" h="2">
                  <a:moveTo>
                    <a:pt x="3" y="2"/>
                  </a:moveTo>
                  <a:lnTo>
                    <a:pt x="3" y="2"/>
                  </a:lnTo>
                  <a:cubicBezTo>
                    <a:pt x="21" y="2"/>
                    <a:pt x="36" y="2"/>
                    <a:pt x="53" y="1"/>
                  </a:cubicBezTo>
                  <a:cubicBezTo>
                    <a:pt x="46" y="1"/>
                    <a:pt x="0" y="0"/>
                    <a:pt x="3" y="2"/>
                  </a:cubicBezTo>
                  <a:close/>
                </a:path>
              </a:pathLst>
            </a:custGeom>
            <a:grpFill/>
            <a:ln w="0">
              <a:noFill/>
              <a:prstDash val="solid"/>
              <a:round/>
              <a:headEnd/>
              <a:tailEnd/>
            </a:ln>
          </p:spPr>
          <p:txBody>
            <a:bodyPr/>
            <a:lstStyle/>
            <a:p>
              <a:pPr>
                <a:defRPr/>
              </a:pPr>
              <a:endParaRPr sz="1350"/>
            </a:p>
          </p:txBody>
        </p:sp>
        <p:sp>
          <p:nvSpPr>
            <p:cNvPr id="96" name="Freeform 96"/>
            <p:cNvSpPr>
              <a:spLocks/>
            </p:cNvSpPr>
            <p:nvPr/>
          </p:nvSpPr>
          <p:spPr bwMode="invGray">
            <a:xfrm>
              <a:off x="4703763" y="2722563"/>
              <a:ext cx="84138" cy="1587"/>
            </a:xfrm>
            <a:custGeom>
              <a:avLst/>
              <a:gdLst>
                <a:gd name="T0" fmla="*/ 3 w 44"/>
                <a:gd name="T1" fmla="*/ 1 h 1"/>
                <a:gd name="T2" fmla="*/ 3 w 44"/>
                <a:gd name="T3" fmla="*/ 1 h 1"/>
                <a:gd name="T4" fmla="*/ 44 w 44"/>
                <a:gd name="T5" fmla="*/ 0 h 1"/>
                <a:gd name="T6" fmla="*/ 0 w 44"/>
                <a:gd name="T7" fmla="*/ 0 h 1"/>
                <a:gd name="T8" fmla="*/ 3 w 44"/>
                <a:gd name="T9" fmla="*/ 1 h 1"/>
              </a:gdLst>
              <a:ahLst/>
              <a:cxnLst>
                <a:cxn ang="0">
                  <a:pos x="T0" y="T1"/>
                </a:cxn>
                <a:cxn ang="0">
                  <a:pos x="T2" y="T3"/>
                </a:cxn>
                <a:cxn ang="0">
                  <a:pos x="T4" y="T5"/>
                </a:cxn>
                <a:cxn ang="0">
                  <a:pos x="T6" y="T7"/>
                </a:cxn>
                <a:cxn ang="0">
                  <a:pos x="T8" y="T9"/>
                </a:cxn>
              </a:cxnLst>
              <a:rect l="0" t="0" r="r" b="b"/>
              <a:pathLst>
                <a:path w="44" h="1">
                  <a:moveTo>
                    <a:pt x="3" y="1"/>
                  </a:moveTo>
                  <a:lnTo>
                    <a:pt x="3" y="1"/>
                  </a:lnTo>
                  <a:lnTo>
                    <a:pt x="44" y="0"/>
                  </a:lnTo>
                  <a:lnTo>
                    <a:pt x="0" y="0"/>
                  </a:lnTo>
                  <a:lnTo>
                    <a:pt x="3" y="1"/>
                  </a:lnTo>
                  <a:close/>
                </a:path>
              </a:pathLst>
            </a:custGeom>
            <a:grpFill/>
            <a:ln w="0">
              <a:noFill/>
              <a:prstDash val="solid"/>
              <a:round/>
              <a:headEnd/>
              <a:tailEnd/>
            </a:ln>
          </p:spPr>
          <p:txBody>
            <a:bodyPr/>
            <a:lstStyle/>
            <a:p>
              <a:pPr>
                <a:defRPr/>
              </a:pPr>
              <a:endParaRPr sz="1350"/>
            </a:p>
          </p:txBody>
        </p:sp>
        <p:sp>
          <p:nvSpPr>
            <p:cNvPr id="97" name="Freeform 97"/>
            <p:cNvSpPr>
              <a:spLocks/>
            </p:cNvSpPr>
            <p:nvPr/>
          </p:nvSpPr>
          <p:spPr bwMode="invGray">
            <a:xfrm>
              <a:off x="4264025" y="2713038"/>
              <a:ext cx="77788" cy="4762"/>
            </a:xfrm>
            <a:custGeom>
              <a:avLst/>
              <a:gdLst>
                <a:gd name="T0" fmla="*/ 41 w 41"/>
                <a:gd name="T1" fmla="*/ 1 h 2"/>
                <a:gd name="T2" fmla="*/ 41 w 41"/>
                <a:gd name="T3" fmla="*/ 1 h 2"/>
                <a:gd name="T4" fmla="*/ 34 w 41"/>
                <a:gd name="T5" fmla="*/ 0 h 2"/>
                <a:gd name="T6" fmla="*/ 0 w 41"/>
                <a:gd name="T7" fmla="*/ 1 h 2"/>
                <a:gd name="T8" fmla="*/ 7 w 41"/>
                <a:gd name="T9" fmla="*/ 2 h 2"/>
                <a:gd name="T10" fmla="*/ 41 w 41"/>
                <a:gd name="T11" fmla="*/ 1 h 2"/>
              </a:gdLst>
              <a:ahLst/>
              <a:cxnLst>
                <a:cxn ang="0">
                  <a:pos x="T0" y="T1"/>
                </a:cxn>
                <a:cxn ang="0">
                  <a:pos x="T2" y="T3"/>
                </a:cxn>
                <a:cxn ang="0">
                  <a:pos x="T4" y="T5"/>
                </a:cxn>
                <a:cxn ang="0">
                  <a:pos x="T6" y="T7"/>
                </a:cxn>
                <a:cxn ang="0">
                  <a:pos x="T8" y="T9"/>
                </a:cxn>
                <a:cxn ang="0">
                  <a:pos x="T10" y="T11"/>
                </a:cxn>
              </a:cxnLst>
              <a:rect l="0" t="0" r="r" b="b"/>
              <a:pathLst>
                <a:path w="41" h="2">
                  <a:moveTo>
                    <a:pt x="41" y="1"/>
                  </a:moveTo>
                  <a:lnTo>
                    <a:pt x="41" y="1"/>
                  </a:lnTo>
                  <a:lnTo>
                    <a:pt x="34" y="0"/>
                  </a:lnTo>
                  <a:lnTo>
                    <a:pt x="0" y="1"/>
                  </a:lnTo>
                  <a:lnTo>
                    <a:pt x="7" y="2"/>
                  </a:lnTo>
                  <a:lnTo>
                    <a:pt x="41" y="1"/>
                  </a:lnTo>
                  <a:close/>
                </a:path>
              </a:pathLst>
            </a:custGeom>
            <a:grpFill/>
            <a:ln w="0">
              <a:noFill/>
              <a:prstDash val="solid"/>
              <a:round/>
              <a:headEnd/>
              <a:tailEnd/>
            </a:ln>
          </p:spPr>
          <p:txBody>
            <a:bodyPr/>
            <a:lstStyle/>
            <a:p>
              <a:pPr>
                <a:defRPr/>
              </a:pPr>
              <a:endParaRPr sz="1350"/>
            </a:p>
          </p:txBody>
        </p:sp>
        <p:sp>
          <p:nvSpPr>
            <p:cNvPr id="98" name="Freeform 98"/>
            <p:cNvSpPr>
              <a:spLocks/>
            </p:cNvSpPr>
            <p:nvPr/>
          </p:nvSpPr>
          <p:spPr bwMode="invGray">
            <a:xfrm>
              <a:off x="4800600" y="2822575"/>
              <a:ext cx="117475" cy="7937"/>
            </a:xfrm>
            <a:custGeom>
              <a:avLst/>
              <a:gdLst>
                <a:gd name="T0" fmla="*/ 11 w 61"/>
                <a:gd name="T1" fmla="*/ 2 h 3"/>
                <a:gd name="T2" fmla="*/ 11 w 61"/>
                <a:gd name="T3" fmla="*/ 2 h 3"/>
                <a:gd name="T4" fmla="*/ 54 w 61"/>
                <a:gd name="T5" fmla="*/ 0 h 3"/>
                <a:gd name="T6" fmla="*/ 0 w 61"/>
                <a:gd name="T7" fmla="*/ 0 h 3"/>
                <a:gd name="T8" fmla="*/ 46 w 61"/>
                <a:gd name="T9" fmla="*/ 0 h 3"/>
                <a:gd name="T10" fmla="*/ 11 w 61"/>
                <a:gd name="T11" fmla="*/ 2 h 3"/>
              </a:gdLst>
              <a:ahLst/>
              <a:cxnLst>
                <a:cxn ang="0">
                  <a:pos x="T0" y="T1"/>
                </a:cxn>
                <a:cxn ang="0">
                  <a:pos x="T2" y="T3"/>
                </a:cxn>
                <a:cxn ang="0">
                  <a:pos x="T4" y="T5"/>
                </a:cxn>
                <a:cxn ang="0">
                  <a:pos x="T6" y="T7"/>
                </a:cxn>
                <a:cxn ang="0">
                  <a:pos x="T8" y="T9"/>
                </a:cxn>
                <a:cxn ang="0">
                  <a:pos x="T10" y="T11"/>
                </a:cxn>
              </a:cxnLst>
              <a:rect l="0" t="0" r="r" b="b"/>
              <a:pathLst>
                <a:path w="61" h="3">
                  <a:moveTo>
                    <a:pt x="11" y="2"/>
                  </a:moveTo>
                  <a:lnTo>
                    <a:pt x="11" y="2"/>
                  </a:lnTo>
                  <a:cubicBezTo>
                    <a:pt x="39" y="3"/>
                    <a:pt x="61" y="0"/>
                    <a:pt x="54" y="0"/>
                  </a:cubicBezTo>
                  <a:lnTo>
                    <a:pt x="0" y="0"/>
                  </a:lnTo>
                  <a:cubicBezTo>
                    <a:pt x="13" y="2"/>
                    <a:pt x="15" y="0"/>
                    <a:pt x="46" y="0"/>
                  </a:cubicBezTo>
                  <a:lnTo>
                    <a:pt x="11" y="2"/>
                  </a:lnTo>
                  <a:close/>
                </a:path>
              </a:pathLst>
            </a:custGeom>
            <a:grpFill/>
            <a:ln w="0">
              <a:noFill/>
              <a:prstDash val="solid"/>
              <a:round/>
              <a:headEnd/>
              <a:tailEnd/>
            </a:ln>
          </p:spPr>
          <p:txBody>
            <a:bodyPr/>
            <a:lstStyle/>
            <a:p>
              <a:pPr>
                <a:defRPr/>
              </a:pPr>
              <a:endParaRPr sz="1350"/>
            </a:p>
          </p:txBody>
        </p:sp>
        <p:sp>
          <p:nvSpPr>
            <p:cNvPr id="99" name="Freeform 99"/>
            <p:cNvSpPr>
              <a:spLocks/>
            </p:cNvSpPr>
            <p:nvPr/>
          </p:nvSpPr>
          <p:spPr bwMode="invGray">
            <a:xfrm>
              <a:off x="187325" y="2714625"/>
              <a:ext cx="1925638" cy="31750"/>
            </a:xfrm>
            <a:custGeom>
              <a:avLst/>
              <a:gdLst>
                <a:gd name="T0" fmla="*/ 746 w 1004"/>
                <a:gd name="T1" fmla="*/ 6 h 14"/>
                <a:gd name="T2" fmla="*/ 746 w 1004"/>
                <a:gd name="T3" fmla="*/ 6 h 14"/>
                <a:gd name="T4" fmla="*/ 820 w 1004"/>
                <a:gd name="T5" fmla="*/ 7 h 14"/>
                <a:gd name="T6" fmla="*/ 800 w 1004"/>
                <a:gd name="T7" fmla="*/ 8 h 14"/>
                <a:gd name="T8" fmla="*/ 847 w 1004"/>
                <a:gd name="T9" fmla="*/ 5 h 14"/>
                <a:gd name="T10" fmla="*/ 769 w 1004"/>
                <a:gd name="T11" fmla="*/ 11 h 14"/>
                <a:gd name="T12" fmla="*/ 918 w 1004"/>
                <a:gd name="T13" fmla="*/ 9 h 14"/>
                <a:gd name="T14" fmla="*/ 876 w 1004"/>
                <a:gd name="T15" fmla="*/ 7 h 14"/>
                <a:gd name="T16" fmla="*/ 981 w 1004"/>
                <a:gd name="T17" fmla="*/ 5 h 14"/>
                <a:gd name="T18" fmla="*/ 989 w 1004"/>
                <a:gd name="T19" fmla="*/ 2 h 14"/>
                <a:gd name="T20" fmla="*/ 997 w 1004"/>
                <a:gd name="T21" fmla="*/ 2 h 14"/>
                <a:gd name="T22" fmla="*/ 1004 w 1004"/>
                <a:gd name="T23" fmla="*/ 2 h 14"/>
                <a:gd name="T24" fmla="*/ 999 w 1004"/>
                <a:gd name="T25" fmla="*/ 2 h 14"/>
                <a:gd name="T26" fmla="*/ 994 w 1004"/>
                <a:gd name="T27" fmla="*/ 1 h 14"/>
                <a:gd name="T28" fmla="*/ 904 w 1004"/>
                <a:gd name="T29" fmla="*/ 0 h 14"/>
                <a:gd name="T30" fmla="*/ 791 w 1004"/>
                <a:gd name="T31" fmla="*/ 2 h 14"/>
                <a:gd name="T32" fmla="*/ 756 w 1004"/>
                <a:gd name="T33" fmla="*/ 2 h 14"/>
                <a:gd name="T34" fmla="*/ 743 w 1004"/>
                <a:gd name="T35" fmla="*/ 2 h 14"/>
                <a:gd name="T36" fmla="*/ 764 w 1004"/>
                <a:gd name="T37" fmla="*/ 1 h 14"/>
                <a:gd name="T38" fmla="*/ 697 w 1004"/>
                <a:gd name="T39" fmla="*/ 2 h 14"/>
                <a:gd name="T40" fmla="*/ 570 w 1004"/>
                <a:gd name="T41" fmla="*/ 3 h 14"/>
                <a:gd name="T42" fmla="*/ 559 w 1004"/>
                <a:gd name="T43" fmla="*/ 2 h 14"/>
                <a:gd name="T44" fmla="*/ 554 w 1004"/>
                <a:gd name="T45" fmla="*/ 3 h 14"/>
                <a:gd name="T46" fmla="*/ 0 w 1004"/>
                <a:gd name="T47" fmla="*/ 4 h 14"/>
                <a:gd name="T48" fmla="*/ 79 w 1004"/>
                <a:gd name="T49" fmla="*/ 5 h 14"/>
                <a:gd name="T50" fmla="*/ 113 w 1004"/>
                <a:gd name="T51" fmla="*/ 8 h 14"/>
                <a:gd name="T52" fmla="*/ 49 w 1004"/>
                <a:gd name="T53" fmla="*/ 8 h 14"/>
                <a:gd name="T54" fmla="*/ 64 w 1004"/>
                <a:gd name="T55" fmla="*/ 12 h 14"/>
                <a:gd name="T56" fmla="*/ 213 w 1004"/>
                <a:gd name="T57" fmla="*/ 8 h 14"/>
                <a:gd name="T58" fmla="*/ 234 w 1004"/>
                <a:gd name="T59" fmla="*/ 11 h 14"/>
                <a:gd name="T60" fmla="*/ 223 w 1004"/>
                <a:gd name="T61" fmla="*/ 11 h 14"/>
                <a:gd name="T62" fmla="*/ 324 w 1004"/>
                <a:gd name="T63" fmla="*/ 10 h 14"/>
                <a:gd name="T64" fmla="*/ 322 w 1004"/>
                <a:gd name="T65" fmla="*/ 12 h 14"/>
                <a:gd name="T66" fmla="*/ 454 w 1004"/>
                <a:gd name="T67" fmla="*/ 10 h 14"/>
                <a:gd name="T68" fmla="*/ 452 w 1004"/>
                <a:gd name="T69" fmla="*/ 11 h 14"/>
                <a:gd name="T70" fmla="*/ 620 w 1004"/>
                <a:gd name="T71" fmla="*/ 9 h 14"/>
                <a:gd name="T72" fmla="*/ 568 w 1004"/>
                <a:gd name="T73" fmla="*/ 11 h 14"/>
                <a:gd name="T74" fmla="*/ 643 w 1004"/>
                <a:gd name="T75" fmla="*/ 10 h 14"/>
                <a:gd name="T76" fmla="*/ 622 w 1004"/>
                <a:gd name="T77" fmla="*/ 12 h 14"/>
                <a:gd name="T78" fmla="*/ 758 w 1004"/>
                <a:gd name="T79" fmla="*/ 8 h 14"/>
                <a:gd name="T80" fmla="*/ 746 w 1004"/>
                <a:gd name="T81"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04" h="14">
                  <a:moveTo>
                    <a:pt x="746" y="6"/>
                  </a:moveTo>
                  <a:lnTo>
                    <a:pt x="746" y="6"/>
                  </a:lnTo>
                  <a:cubicBezTo>
                    <a:pt x="758" y="5"/>
                    <a:pt x="817" y="5"/>
                    <a:pt x="820" y="7"/>
                  </a:cubicBezTo>
                  <a:cubicBezTo>
                    <a:pt x="812" y="7"/>
                    <a:pt x="780" y="8"/>
                    <a:pt x="800" y="8"/>
                  </a:cubicBezTo>
                  <a:lnTo>
                    <a:pt x="847" y="5"/>
                  </a:lnTo>
                  <a:cubicBezTo>
                    <a:pt x="909" y="7"/>
                    <a:pt x="800" y="10"/>
                    <a:pt x="769" y="11"/>
                  </a:cubicBezTo>
                  <a:cubicBezTo>
                    <a:pt x="832" y="11"/>
                    <a:pt x="851" y="9"/>
                    <a:pt x="918" y="9"/>
                  </a:cubicBezTo>
                  <a:cubicBezTo>
                    <a:pt x="899" y="9"/>
                    <a:pt x="886" y="8"/>
                    <a:pt x="876" y="7"/>
                  </a:cubicBezTo>
                  <a:cubicBezTo>
                    <a:pt x="873" y="5"/>
                    <a:pt x="936" y="6"/>
                    <a:pt x="981" y="5"/>
                  </a:cubicBezTo>
                  <a:cubicBezTo>
                    <a:pt x="952" y="4"/>
                    <a:pt x="969" y="3"/>
                    <a:pt x="989" y="2"/>
                  </a:cubicBezTo>
                  <a:cubicBezTo>
                    <a:pt x="993" y="2"/>
                    <a:pt x="996" y="2"/>
                    <a:pt x="997" y="2"/>
                  </a:cubicBezTo>
                  <a:lnTo>
                    <a:pt x="1004" y="2"/>
                  </a:lnTo>
                  <a:lnTo>
                    <a:pt x="999" y="2"/>
                  </a:lnTo>
                  <a:cubicBezTo>
                    <a:pt x="999" y="1"/>
                    <a:pt x="998" y="1"/>
                    <a:pt x="994" y="1"/>
                  </a:cubicBezTo>
                  <a:cubicBezTo>
                    <a:pt x="957" y="1"/>
                    <a:pt x="928" y="0"/>
                    <a:pt x="904" y="0"/>
                  </a:cubicBezTo>
                  <a:cubicBezTo>
                    <a:pt x="928" y="3"/>
                    <a:pt x="822" y="1"/>
                    <a:pt x="791" y="2"/>
                  </a:cubicBezTo>
                  <a:lnTo>
                    <a:pt x="756" y="2"/>
                  </a:lnTo>
                  <a:lnTo>
                    <a:pt x="743" y="2"/>
                  </a:lnTo>
                  <a:cubicBezTo>
                    <a:pt x="740" y="2"/>
                    <a:pt x="744" y="1"/>
                    <a:pt x="764" y="1"/>
                  </a:cubicBezTo>
                  <a:cubicBezTo>
                    <a:pt x="747" y="1"/>
                    <a:pt x="692" y="1"/>
                    <a:pt x="697" y="2"/>
                  </a:cubicBezTo>
                  <a:lnTo>
                    <a:pt x="570" y="3"/>
                  </a:lnTo>
                  <a:cubicBezTo>
                    <a:pt x="566" y="3"/>
                    <a:pt x="562" y="2"/>
                    <a:pt x="559" y="2"/>
                  </a:cubicBezTo>
                  <a:cubicBezTo>
                    <a:pt x="554" y="2"/>
                    <a:pt x="554" y="3"/>
                    <a:pt x="554" y="3"/>
                  </a:cubicBezTo>
                  <a:lnTo>
                    <a:pt x="0" y="4"/>
                  </a:lnTo>
                  <a:lnTo>
                    <a:pt x="79" y="5"/>
                  </a:lnTo>
                  <a:cubicBezTo>
                    <a:pt x="37" y="8"/>
                    <a:pt x="125" y="6"/>
                    <a:pt x="113" y="8"/>
                  </a:cubicBezTo>
                  <a:cubicBezTo>
                    <a:pt x="94" y="9"/>
                    <a:pt x="66" y="9"/>
                    <a:pt x="49" y="8"/>
                  </a:cubicBezTo>
                  <a:cubicBezTo>
                    <a:pt x="43" y="9"/>
                    <a:pt x="67" y="10"/>
                    <a:pt x="64" y="12"/>
                  </a:cubicBezTo>
                  <a:cubicBezTo>
                    <a:pt x="134" y="13"/>
                    <a:pt x="145" y="7"/>
                    <a:pt x="213" y="8"/>
                  </a:cubicBezTo>
                  <a:cubicBezTo>
                    <a:pt x="210" y="10"/>
                    <a:pt x="189" y="11"/>
                    <a:pt x="234" y="11"/>
                  </a:cubicBezTo>
                  <a:lnTo>
                    <a:pt x="223" y="11"/>
                  </a:lnTo>
                  <a:cubicBezTo>
                    <a:pt x="294" y="9"/>
                    <a:pt x="278" y="14"/>
                    <a:pt x="324" y="10"/>
                  </a:cubicBezTo>
                  <a:lnTo>
                    <a:pt x="322" y="12"/>
                  </a:lnTo>
                  <a:cubicBezTo>
                    <a:pt x="355" y="11"/>
                    <a:pt x="418" y="11"/>
                    <a:pt x="454" y="10"/>
                  </a:cubicBezTo>
                  <a:lnTo>
                    <a:pt x="452" y="11"/>
                  </a:lnTo>
                  <a:cubicBezTo>
                    <a:pt x="551" y="8"/>
                    <a:pt x="508" y="10"/>
                    <a:pt x="620" y="9"/>
                  </a:cubicBezTo>
                  <a:lnTo>
                    <a:pt x="568" y="11"/>
                  </a:lnTo>
                  <a:cubicBezTo>
                    <a:pt x="607" y="12"/>
                    <a:pt x="616" y="10"/>
                    <a:pt x="643" y="10"/>
                  </a:cubicBezTo>
                  <a:cubicBezTo>
                    <a:pt x="641" y="10"/>
                    <a:pt x="648" y="12"/>
                    <a:pt x="622" y="12"/>
                  </a:cubicBezTo>
                  <a:lnTo>
                    <a:pt x="758" y="8"/>
                  </a:lnTo>
                  <a:cubicBezTo>
                    <a:pt x="790" y="7"/>
                    <a:pt x="751" y="7"/>
                    <a:pt x="746" y="6"/>
                  </a:cubicBezTo>
                  <a:close/>
                </a:path>
              </a:pathLst>
            </a:custGeom>
            <a:grpFill/>
            <a:ln w="0">
              <a:noFill/>
              <a:prstDash val="solid"/>
              <a:round/>
              <a:headEnd/>
              <a:tailEnd/>
            </a:ln>
          </p:spPr>
          <p:txBody>
            <a:bodyPr/>
            <a:lstStyle/>
            <a:p>
              <a:pPr>
                <a:defRPr/>
              </a:pPr>
              <a:endParaRPr sz="1350"/>
            </a:p>
          </p:txBody>
        </p:sp>
        <p:sp>
          <p:nvSpPr>
            <p:cNvPr id="100" name="Freeform 100"/>
            <p:cNvSpPr>
              <a:spLocks/>
            </p:cNvSpPr>
            <p:nvPr/>
          </p:nvSpPr>
          <p:spPr bwMode="invGray">
            <a:xfrm>
              <a:off x="1947862" y="2735263"/>
              <a:ext cx="47625" cy="0"/>
            </a:xfrm>
            <a:custGeom>
              <a:avLst/>
              <a:gdLst>
                <a:gd name="T0" fmla="*/ 0 w 25"/>
                <a:gd name="T1" fmla="*/ 0 w 25"/>
                <a:gd name="T2" fmla="*/ 25 w 25"/>
                <a:gd name="T3" fmla="*/ 0 w 25"/>
              </a:gdLst>
              <a:ahLst/>
              <a:cxnLst>
                <a:cxn ang="0">
                  <a:pos x="T0" y="0"/>
                </a:cxn>
                <a:cxn ang="0">
                  <a:pos x="T1" y="0"/>
                </a:cxn>
                <a:cxn ang="0">
                  <a:pos x="T2" y="0"/>
                </a:cxn>
                <a:cxn ang="0">
                  <a:pos x="T3" y="0"/>
                </a:cxn>
              </a:cxnLst>
              <a:rect l="0" t="0" r="r" b="b"/>
              <a:pathLst>
                <a:path w="25">
                  <a:moveTo>
                    <a:pt x="0" y="0"/>
                  </a:moveTo>
                  <a:lnTo>
                    <a:pt x="0" y="0"/>
                  </a:lnTo>
                  <a:lnTo>
                    <a:pt x="25" y="0"/>
                  </a:lnTo>
                  <a:lnTo>
                    <a:pt x="0" y="0"/>
                  </a:lnTo>
                  <a:close/>
                </a:path>
              </a:pathLst>
            </a:custGeom>
            <a:grpFill/>
            <a:ln w="0">
              <a:noFill/>
              <a:prstDash val="solid"/>
              <a:round/>
              <a:headEnd/>
              <a:tailEnd/>
            </a:ln>
          </p:spPr>
          <p:txBody>
            <a:bodyPr/>
            <a:lstStyle/>
            <a:p>
              <a:pPr>
                <a:defRPr/>
              </a:pPr>
              <a:endParaRPr sz="1350"/>
            </a:p>
          </p:txBody>
        </p:sp>
        <p:sp>
          <p:nvSpPr>
            <p:cNvPr id="101" name="Freeform 101"/>
            <p:cNvSpPr>
              <a:spLocks/>
            </p:cNvSpPr>
            <p:nvPr/>
          </p:nvSpPr>
          <p:spPr bwMode="invGray">
            <a:xfrm>
              <a:off x="112712" y="2724150"/>
              <a:ext cx="74613" cy="0"/>
            </a:xfrm>
            <a:custGeom>
              <a:avLst/>
              <a:gdLst>
                <a:gd name="T0" fmla="*/ 0 w 39"/>
                <a:gd name="T1" fmla="*/ 0 w 39"/>
                <a:gd name="T2" fmla="*/ 39 w 39"/>
                <a:gd name="T3" fmla="*/ 0 w 39"/>
              </a:gdLst>
              <a:ahLst/>
              <a:cxnLst>
                <a:cxn ang="0">
                  <a:pos x="T0" y="0"/>
                </a:cxn>
                <a:cxn ang="0">
                  <a:pos x="T1" y="0"/>
                </a:cxn>
                <a:cxn ang="0">
                  <a:pos x="T2" y="0"/>
                </a:cxn>
                <a:cxn ang="0">
                  <a:pos x="T3" y="0"/>
                </a:cxn>
              </a:cxnLst>
              <a:rect l="0" t="0" r="r" b="b"/>
              <a:pathLst>
                <a:path w="39">
                  <a:moveTo>
                    <a:pt x="0" y="0"/>
                  </a:moveTo>
                  <a:lnTo>
                    <a:pt x="0" y="0"/>
                  </a:lnTo>
                  <a:lnTo>
                    <a:pt x="39" y="0"/>
                  </a:lnTo>
                  <a:cubicBezTo>
                    <a:pt x="27" y="0"/>
                    <a:pt x="14" y="0"/>
                    <a:pt x="0" y="0"/>
                  </a:cubicBezTo>
                  <a:close/>
                </a:path>
              </a:pathLst>
            </a:custGeom>
            <a:grpFill/>
            <a:ln w="0">
              <a:noFill/>
              <a:prstDash val="solid"/>
              <a:round/>
              <a:headEnd/>
              <a:tailEnd/>
            </a:ln>
          </p:spPr>
          <p:txBody>
            <a:bodyPr/>
            <a:lstStyle/>
            <a:p>
              <a:pPr>
                <a:defRPr/>
              </a:pPr>
              <a:endParaRPr sz="1350"/>
            </a:p>
          </p:txBody>
        </p:sp>
        <p:sp>
          <p:nvSpPr>
            <p:cNvPr id="102" name="Freeform 102"/>
            <p:cNvSpPr>
              <a:spLocks/>
            </p:cNvSpPr>
            <p:nvPr/>
          </p:nvSpPr>
          <p:spPr bwMode="invGray">
            <a:xfrm>
              <a:off x="2187575" y="2717800"/>
              <a:ext cx="176213" cy="6350"/>
            </a:xfrm>
            <a:custGeom>
              <a:avLst/>
              <a:gdLst>
                <a:gd name="T0" fmla="*/ 71 w 92"/>
                <a:gd name="T1" fmla="*/ 3 h 3"/>
                <a:gd name="T2" fmla="*/ 71 w 92"/>
                <a:gd name="T3" fmla="*/ 3 h 3"/>
                <a:gd name="T4" fmla="*/ 92 w 92"/>
                <a:gd name="T5" fmla="*/ 0 h 3"/>
                <a:gd name="T6" fmla="*/ 8 w 92"/>
                <a:gd name="T7" fmla="*/ 1 h 3"/>
                <a:gd name="T8" fmla="*/ 2 w 92"/>
                <a:gd name="T9" fmla="*/ 3 h 3"/>
                <a:gd name="T10" fmla="*/ 71 w 92"/>
                <a:gd name="T11" fmla="*/ 3 h 3"/>
              </a:gdLst>
              <a:ahLst/>
              <a:cxnLst>
                <a:cxn ang="0">
                  <a:pos x="T0" y="T1"/>
                </a:cxn>
                <a:cxn ang="0">
                  <a:pos x="T2" y="T3"/>
                </a:cxn>
                <a:cxn ang="0">
                  <a:pos x="T4" y="T5"/>
                </a:cxn>
                <a:cxn ang="0">
                  <a:pos x="T6" y="T7"/>
                </a:cxn>
                <a:cxn ang="0">
                  <a:pos x="T8" y="T9"/>
                </a:cxn>
                <a:cxn ang="0">
                  <a:pos x="T10" y="T11"/>
                </a:cxn>
              </a:cxnLst>
              <a:rect l="0" t="0" r="r" b="b"/>
              <a:pathLst>
                <a:path w="92" h="3">
                  <a:moveTo>
                    <a:pt x="71" y="3"/>
                  </a:moveTo>
                  <a:lnTo>
                    <a:pt x="71" y="3"/>
                  </a:lnTo>
                  <a:cubicBezTo>
                    <a:pt x="47" y="2"/>
                    <a:pt x="88" y="1"/>
                    <a:pt x="92" y="0"/>
                  </a:cubicBezTo>
                  <a:lnTo>
                    <a:pt x="8" y="1"/>
                  </a:lnTo>
                  <a:cubicBezTo>
                    <a:pt x="8" y="1"/>
                    <a:pt x="0" y="2"/>
                    <a:pt x="2" y="3"/>
                  </a:cubicBezTo>
                  <a:lnTo>
                    <a:pt x="71" y="3"/>
                  </a:lnTo>
                  <a:close/>
                </a:path>
              </a:pathLst>
            </a:custGeom>
            <a:grpFill/>
            <a:ln w="0">
              <a:noFill/>
              <a:prstDash val="solid"/>
              <a:round/>
              <a:headEnd/>
              <a:tailEnd/>
            </a:ln>
          </p:spPr>
          <p:txBody>
            <a:bodyPr/>
            <a:lstStyle/>
            <a:p>
              <a:pPr>
                <a:defRPr/>
              </a:pPr>
              <a:endParaRPr sz="1350"/>
            </a:p>
          </p:txBody>
        </p:sp>
        <p:sp>
          <p:nvSpPr>
            <p:cNvPr id="103" name="Freeform 103"/>
            <p:cNvSpPr>
              <a:spLocks/>
            </p:cNvSpPr>
            <p:nvPr/>
          </p:nvSpPr>
          <p:spPr bwMode="invGray">
            <a:xfrm>
              <a:off x="2112962" y="2714625"/>
              <a:ext cx="90488" cy="4762"/>
            </a:xfrm>
            <a:custGeom>
              <a:avLst/>
              <a:gdLst>
                <a:gd name="T0" fmla="*/ 22 w 47"/>
                <a:gd name="T1" fmla="*/ 0 h 2"/>
                <a:gd name="T2" fmla="*/ 22 w 47"/>
                <a:gd name="T3" fmla="*/ 0 h 2"/>
                <a:gd name="T4" fmla="*/ 0 w 47"/>
                <a:gd name="T5" fmla="*/ 2 h 2"/>
                <a:gd name="T6" fmla="*/ 47 w 47"/>
                <a:gd name="T7" fmla="*/ 2 h 2"/>
                <a:gd name="T8" fmla="*/ 22 w 47"/>
                <a:gd name="T9" fmla="*/ 0 h 2"/>
              </a:gdLst>
              <a:ahLst/>
              <a:cxnLst>
                <a:cxn ang="0">
                  <a:pos x="T0" y="T1"/>
                </a:cxn>
                <a:cxn ang="0">
                  <a:pos x="T2" y="T3"/>
                </a:cxn>
                <a:cxn ang="0">
                  <a:pos x="T4" y="T5"/>
                </a:cxn>
                <a:cxn ang="0">
                  <a:pos x="T6" y="T7"/>
                </a:cxn>
                <a:cxn ang="0">
                  <a:pos x="T8" y="T9"/>
                </a:cxn>
              </a:cxnLst>
              <a:rect l="0" t="0" r="r" b="b"/>
              <a:pathLst>
                <a:path w="47" h="2">
                  <a:moveTo>
                    <a:pt x="22" y="0"/>
                  </a:moveTo>
                  <a:lnTo>
                    <a:pt x="22" y="0"/>
                  </a:lnTo>
                  <a:cubicBezTo>
                    <a:pt x="19" y="1"/>
                    <a:pt x="11" y="1"/>
                    <a:pt x="0" y="2"/>
                  </a:cubicBezTo>
                  <a:lnTo>
                    <a:pt x="47" y="2"/>
                  </a:lnTo>
                  <a:cubicBezTo>
                    <a:pt x="47" y="1"/>
                    <a:pt x="41" y="0"/>
                    <a:pt x="22" y="0"/>
                  </a:cubicBezTo>
                  <a:close/>
                </a:path>
              </a:pathLst>
            </a:custGeom>
            <a:grpFill/>
            <a:ln w="0">
              <a:noFill/>
              <a:prstDash val="solid"/>
              <a:round/>
              <a:headEnd/>
              <a:tailEnd/>
            </a:ln>
          </p:spPr>
          <p:txBody>
            <a:bodyPr/>
            <a:lstStyle/>
            <a:p>
              <a:pPr>
                <a:defRPr/>
              </a:pPr>
              <a:endParaRPr sz="1350"/>
            </a:p>
          </p:txBody>
        </p:sp>
        <p:sp>
          <p:nvSpPr>
            <p:cNvPr id="104" name="Freeform 104"/>
            <p:cNvSpPr>
              <a:spLocks/>
            </p:cNvSpPr>
            <p:nvPr/>
          </p:nvSpPr>
          <p:spPr bwMode="invGray">
            <a:xfrm>
              <a:off x="2101850" y="2811463"/>
              <a:ext cx="71438" cy="3175"/>
            </a:xfrm>
            <a:custGeom>
              <a:avLst/>
              <a:gdLst>
                <a:gd name="T0" fmla="*/ 37 w 37"/>
                <a:gd name="T1" fmla="*/ 0 h 1"/>
                <a:gd name="T2" fmla="*/ 37 w 37"/>
                <a:gd name="T3" fmla="*/ 0 h 1"/>
                <a:gd name="T4" fmla="*/ 22 w 37"/>
                <a:gd name="T5" fmla="*/ 1 h 1"/>
                <a:gd name="T6" fmla="*/ 0 w 37"/>
                <a:gd name="T7" fmla="*/ 1 h 1"/>
                <a:gd name="T8" fmla="*/ 37 w 37"/>
                <a:gd name="T9" fmla="*/ 0 h 1"/>
              </a:gdLst>
              <a:ahLst/>
              <a:cxnLst>
                <a:cxn ang="0">
                  <a:pos x="T0" y="T1"/>
                </a:cxn>
                <a:cxn ang="0">
                  <a:pos x="T2" y="T3"/>
                </a:cxn>
                <a:cxn ang="0">
                  <a:pos x="T4" y="T5"/>
                </a:cxn>
                <a:cxn ang="0">
                  <a:pos x="T6" y="T7"/>
                </a:cxn>
                <a:cxn ang="0">
                  <a:pos x="T8" y="T9"/>
                </a:cxn>
              </a:cxnLst>
              <a:rect l="0" t="0" r="r" b="b"/>
              <a:pathLst>
                <a:path w="37" h="1">
                  <a:moveTo>
                    <a:pt x="37" y="0"/>
                  </a:moveTo>
                  <a:lnTo>
                    <a:pt x="37" y="0"/>
                  </a:lnTo>
                  <a:lnTo>
                    <a:pt x="22" y="1"/>
                  </a:lnTo>
                  <a:lnTo>
                    <a:pt x="0" y="1"/>
                  </a:lnTo>
                  <a:lnTo>
                    <a:pt x="37" y="0"/>
                  </a:lnTo>
                  <a:close/>
                </a:path>
              </a:pathLst>
            </a:custGeom>
            <a:grpFill/>
            <a:ln w="0">
              <a:noFill/>
              <a:prstDash val="solid"/>
              <a:round/>
              <a:headEnd/>
              <a:tailEnd/>
            </a:ln>
          </p:spPr>
          <p:txBody>
            <a:bodyPr/>
            <a:lstStyle/>
            <a:p>
              <a:pPr>
                <a:defRPr/>
              </a:pPr>
              <a:endParaRPr sz="1350"/>
            </a:p>
          </p:txBody>
        </p:sp>
        <p:sp>
          <p:nvSpPr>
            <p:cNvPr id="105" name="Freeform 105"/>
            <p:cNvSpPr>
              <a:spLocks/>
            </p:cNvSpPr>
            <p:nvPr/>
          </p:nvSpPr>
          <p:spPr bwMode="invGray">
            <a:xfrm>
              <a:off x="1724025" y="2805113"/>
              <a:ext cx="120650" cy="4762"/>
            </a:xfrm>
            <a:custGeom>
              <a:avLst/>
              <a:gdLst>
                <a:gd name="T0" fmla="*/ 0 w 63"/>
                <a:gd name="T1" fmla="*/ 0 h 2"/>
                <a:gd name="T2" fmla="*/ 0 w 63"/>
                <a:gd name="T3" fmla="*/ 0 h 2"/>
                <a:gd name="T4" fmla="*/ 63 w 63"/>
                <a:gd name="T5" fmla="*/ 0 h 2"/>
                <a:gd name="T6" fmla="*/ 0 w 63"/>
                <a:gd name="T7" fmla="*/ 0 h 2"/>
              </a:gdLst>
              <a:ahLst/>
              <a:cxnLst>
                <a:cxn ang="0">
                  <a:pos x="T0" y="T1"/>
                </a:cxn>
                <a:cxn ang="0">
                  <a:pos x="T2" y="T3"/>
                </a:cxn>
                <a:cxn ang="0">
                  <a:pos x="T4" y="T5"/>
                </a:cxn>
                <a:cxn ang="0">
                  <a:pos x="T6" y="T7"/>
                </a:cxn>
              </a:cxnLst>
              <a:rect l="0" t="0" r="r" b="b"/>
              <a:pathLst>
                <a:path w="63" h="2">
                  <a:moveTo>
                    <a:pt x="0" y="0"/>
                  </a:moveTo>
                  <a:lnTo>
                    <a:pt x="0" y="0"/>
                  </a:lnTo>
                  <a:cubicBezTo>
                    <a:pt x="18" y="2"/>
                    <a:pt x="52" y="1"/>
                    <a:pt x="63" y="0"/>
                  </a:cubicBezTo>
                  <a:cubicBezTo>
                    <a:pt x="24" y="0"/>
                    <a:pt x="41" y="0"/>
                    <a:pt x="0" y="0"/>
                  </a:cubicBezTo>
                  <a:close/>
                </a:path>
              </a:pathLst>
            </a:custGeom>
            <a:grpFill/>
            <a:ln w="0">
              <a:noFill/>
              <a:prstDash val="solid"/>
              <a:round/>
              <a:headEnd/>
              <a:tailEnd/>
            </a:ln>
          </p:spPr>
          <p:txBody>
            <a:bodyPr/>
            <a:lstStyle/>
            <a:p>
              <a:pPr>
                <a:defRPr/>
              </a:pPr>
              <a:endParaRPr sz="1350"/>
            </a:p>
          </p:txBody>
        </p:sp>
        <p:sp>
          <p:nvSpPr>
            <p:cNvPr id="106" name="Freeform 106"/>
            <p:cNvSpPr>
              <a:spLocks/>
            </p:cNvSpPr>
            <p:nvPr/>
          </p:nvSpPr>
          <p:spPr bwMode="invGray">
            <a:xfrm>
              <a:off x="1744662" y="2833688"/>
              <a:ext cx="73025" cy="3175"/>
            </a:xfrm>
            <a:custGeom>
              <a:avLst/>
              <a:gdLst>
                <a:gd name="T0" fmla="*/ 38 w 38"/>
                <a:gd name="T1" fmla="*/ 0 h 1"/>
                <a:gd name="T2" fmla="*/ 38 w 38"/>
                <a:gd name="T3" fmla="*/ 0 h 1"/>
                <a:gd name="T4" fmla="*/ 0 w 38"/>
                <a:gd name="T5" fmla="*/ 1 h 1"/>
                <a:gd name="T6" fmla="*/ 3 w 38"/>
                <a:gd name="T7" fmla="*/ 1 h 1"/>
                <a:gd name="T8" fmla="*/ 38 w 38"/>
                <a:gd name="T9" fmla="*/ 0 h 1"/>
              </a:gdLst>
              <a:ahLst/>
              <a:cxnLst>
                <a:cxn ang="0">
                  <a:pos x="T0" y="T1"/>
                </a:cxn>
                <a:cxn ang="0">
                  <a:pos x="T2" y="T3"/>
                </a:cxn>
                <a:cxn ang="0">
                  <a:pos x="T4" y="T5"/>
                </a:cxn>
                <a:cxn ang="0">
                  <a:pos x="T6" y="T7"/>
                </a:cxn>
                <a:cxn ang="0">
                  <a:pos x="T8" y="T9"/>
                </a:cxn>
              </a:cxnLst>
              <a:rect l="0" t="0" r="r" b="b"/>
              <a:pathLst>
                <a:path w="38" h="1">
                  <a:moveTo>
                    <a:pt x="38" y="0"/>
                  </a:moveTo>
                  <a:lnTo>
                    <a:pt x="38" y="0"/>
                  </a:lnTo>
                  <a:lnTo>
                    <a:pt x="0" y="1"/>
                  </a:lnTo>
                  <a:lnTo>
                    <a:pt x="3" y="1"/>
                  </a:lnTo>
                  <a:lnTo>
                    <a:pt x="38" y="0"/>
                  </a:lnTo>
                  <a:close/>
                </a:path>
              </a:pathLst>
            </a:custGeom>
            <a:grpFill/>
            <a:ln w="0">
              <a:noFill/>
              <a:prstDash val="solid"/>
              <a:round/>
              <a:headEnd/>
              <a:tailEnd/>
            </a:ln>
          </p:spPr>
          <p:txBody>
            <a:bodyPr/>
            <a:lstStyle/>
            <a:p>
              <a:pPr>
                <a:defRPr/>
              </a:pPr>
              <a:endParaRPr sz="1350"/>
            </a:p>
          </p:txBody>
        </p:sp>
        <p:sp>
          <p:nvSpPr>
            <p:cNvPr id="107" name="Freeform 107"/>
            <p:cNvSpPr>
              <a:spLocks/>
            </p:cNvSpPr>
            <p:nvPr/>
          </p:nvSpPr>
          <p:spPr bwMode="invGray">
            <a:xfrm>
              <a:off x="-474663" y="2741613"/>
              <a:ext cx="34925" cy="0"/>
            </a:xfrm>
            <a:custGeom>
              <a:avLst/>
              <a:gdLst>
                <a:gd name="T0" fmla="*/ 18 w 18"/>
                <a:gd name="T1" fmla="*/ 18 w 18"/>
                <a:gd name="T2" fmla="*/ 0 w 18"/>
                <a:gd name="T3" fmla="*/ 18 w 18"/>
              </a:gdLst>
              <a:ahLst/>
              <a:cxnLst>
                <a:cxn ang="0">
                  <a:pos x="T0" y="0"/>
                </a:cxn>
                <a:cxn ang="0">
                  <a:pos x="T1" y="0"/>
                </a:cxn>
                <a:cxn ang="0">
                  <a:pos x="T2" y="0"/>
                </a:cxn>
                <a:cxn ang="0">
                  <a:pos x="T3" y="0"/>
                </a:cxn>
              </a:cxnLst>
              <a:rect l="0" t="0" r="r" b="b"/>
              <a:pathLst>
                <a:path w="18">
                  <a:moveTo>
                    <a:pt x="18" y="0"/>
                  </a:moveTo>
                  <a:lnTo>
                    <a:pt x="18" y="0"/>
                  </a:lnTo>
                  <a:lnTo>
                    <a:pt x="0" y="0"/>
                  </a:lnTo>
                  <a:lnTo>
                    <a:pt x="18" y="0"/>
                  </a:lnTo>
                  <a:close/>
                </a:path>
              </a:pathLst>
            </a:custGeom>
            <a:grpFill/>
            <a:ln w="0">
              <a:noFill/>
              <a:prstDash val="solid"/>
              <a:round/>
              <a:headEnd/>
              <a:tailEnd/>
            </a:ln>
          </p:spPr>
          <p:txBody>
            <a:bodyPr/>
            <a:lstStyle/>
            <a:p>
              <a:pPr>
                <a:defRPr/>
              </a:pPr>
              <a:endParaRPr sz="1350"/>
            </a:p>
          </p:txBody>
        </p:sp>
        <p:sp>
          <p:nvSpPr>
            <p:cNvPr id="108" name="Freeform 108"/>
            <p:cNvSpPr>
              <a:spLocks/>
            </p:cNvSpPr>
            <p:nvPr/>
          </p:nvSpPr>
          <p:spPr bwMode="invGray">
            <a:xfrm>
              <a:off x="-947738" y="2725738"/>
              <a:ext cx="1239838" cy="19050"/>
            </a:xfrm>
            <a:custGeom>
              <a:avLst/>
              <a:gdLst>
                <a:gd name="T0" fmla="*/ 588 w 647"/>
                <a:gd name="T1" fmla="*/ 5 h 8"/>
                <a:gd name="T2" fmla="*/ 588 w 647"/>
                <a:gd name="T3" fmla="*/ 5 h 8"/>
                <a:gd name="T4" fmla="*/ 619 w 647"/>
                <a:gd name="T5" fmla="*/ 0 h 8"/>
                <a:gd name="T6" fmla="*/ 570 w 647"/>
                <a:gd name="T7" fmla="*/ 1 h 8"/>
                <a:gd name="T8" fmla="*/ 574 w 647"/>
                <a:gd name="T9" fmla="*/ 0 h 8"/>
                <a:gd name="T10" fmla="*/ 515 w 647"/>
                <a:gd name="T11" fmla="*/ 1 h 8"/>
                <a:gd name="T12" fmla="*/ 533 w 647"/>
                <a:gd name="T13" fmla="*/ 3 h 8"/>
                <a:gd name="T14" fmla="*/ 450 w 647"/>
                <a:gd name="T15" fmla="*/ 0 h 8"/>
                <a:gd name="T16" fmla="*/ 361 w 647"/>
                <a:gd name="T17" fmla="*/ 0 h 8"/>
                <a:gd name="T18" fmla="*/ 368 w 647"/>
                <a:gd name="T19" fmla="*/ 0 h 8"/>
                <a:gd name="T20" fmla="*/ 355 w 647"/>
                <a:gd name="T21" fmla="*/ 0 h 8"/>
                <a:gd name="T22" fmla="*/ 55 w 647"/>
                <a:gd name="T23" fmla="*/ 1 h 8"/>
                <a:gd name="T24" fmla="*/ 45 w 647"/>
                <a:gd name="T25" fmla="*/ 6 h 8"/>
                <a:gd name="T26" fmla="*/ 207 w 647"/>
                <a:gd name="T27" fmla="*/ 5 h 8"/>
                <a:gd name="T28" fmla="*/ 214 w 647"/>
                <a:gd name="T29" fmla="*/ 6 h 8"/>
                <a:gd name="T30" fmla="*/ 250 w 647"/>
                <a:gd name="T31" fmla="*/ 4 h 8"/>
                <a:gd name="T32" fmla="*/ 216 w 647"/>
                <a:gd name="T33" fmla="*/ 3 h 8"/>
                <a:gd name="T34" fmla="*/ 393 w 647"/>
                <a:gd name="T35" fmla="*/ 3 h 8"/>
                <a:gd name="T36" fmla="*/ 265 w 647"/>
                <a:gd name="T37" fmla="*/ 5 h 8"/>
                <a:gd name="T38" fmla="*/ 265 w 647"/>
                <a:gd name="T39" fmla="*/ 7 h 8"/>
                <a:gd name="T40" fmla="*/ 588 w 647"/>
                <a:gd name="T4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7" h="8">
                  <a:moveTo>
                    <a:pt x="588" y="5"/>
                  </a:moveTo>
                  <a:lnTo>
                    <a:pt x="588" y="5"/>
                  </a:lnTo>
                  <a:cubicBezTo>
                    <a:pt x="499" y="3"/>
                    <a:pt x="647" y="3"/>
                    <a:pt x="619" y="0"/>
                  </a:cubicBezTo>
                  <a:lnTo>
                    <a:pt x="570" y="1"/>
                  </a:lnTo>
                  <a:lnTo>
                    <a:pt x="574" y="0"/>
                  </a:lnTo>
                  <a:lnTo>
                    <a:pt x="515" y="1"/>
                  </a:lnTo>
                  <a:cubicBezTo>
                    <a:pt x="527" y="2"/>
                    <a:pt x="536" y="2"/>
                    <a:pt x="533" y="3"/>
                  </a:cubicBezTo>
                  <a:cubicBezTo>
                    <a:pt x="454" y="3"/>
                    <a:pt x="508" y="2"/>
                    <a:pt x="450" y="0"/>
                  </a:cubicBezTo>
                  <a:lnTo>
                    <a:pt x="361" y="0"/>
                  </a:lnTo>
                  <a:lnTo>
                    <a:pt x="368" y="0"/>
                  </a:lnTo>
                  <a:cubicBezTo>
                    <a:pt x="361" y="0"/>
                    <a:pt x="357" y="0"/>
                    <a:pt x="355" y="0"/>
                  </a:cubicBezTo>
                  <a:lnTo>
                    <a:pt x="55" y="1"/>
                  </a:lnTo>
                  <a:cubicBezTo>
                    <a:pt x="0" y="3"/>
                    <a:pt x="85" y="4"/>
                    <a:pt x="45" y="6"/>
                  </a:cubicBezTo>
                  <a:cubicBezTo>
                    <a:pt x="108" y="6"/>
                    <a:pt x="202" y="8"/>
                    <a:pt x="207" y="5"/>
                  </a:cubicBezTo>
                  <a:cubicBezTo>
                    <a:pt x="205" y="5"/>
                    <a:pt x="201" y="6"/>
                    <a:pt x="214" y="6"/>
                  </a:cubicBezTo>
                  <a:lnTo>
                    <a:pt x="250" y="4"/>
                  </a:lnTo>
                  <a:lnTo>
                    <a:pt x="216" y="3"/>
                  </a:lnTo>
                  <a:cubicBezTo>
                    <a:pt x="252" y="1"/>
                    <a:pt x="371" y="1"/>
                    <a:pt x="393" y="3"/>
                  </a:cubicBezTo>
                  <a:cubicBezTo>
                    <a:pt x="325" y="4"/>
                    <a:pt x="359" y="6"/>
                    <a:pt x="265" y="5"/>
                  </a:cubicBezTo>
                  <a:cubicBezTo>
                    <a:pt x="269" y="6"/>
                    <a:pt x="286" y="7"/>
                    <a:pt x="265" y="7"/>
                  </a:cubicBezTo>
                  <a:cubicBezTo>
                    <a:pt x="375" y="6"/>
                    <a:pt x="474" y="8"/>
                    <a:pt x="588" y="5"/>
                  </a:cubicBezTo>
                  <a:close/>
                </a:path>
              </a:pathLst>
            </a:custGeom>
            <a:grpFill/>
            <a:ln w="0">
              <a:noFill/>
              <a:prstDash val="solid"/>
              <a:round/>
              <a:headEnd/>
              <a:tailEnd/>
            </a:ln>
          </p:spPr>
          <p:txBody>
            <a:bodyPr/>
            <a:lstStyle/>
            <a:p>
              <a:pPr>
                <a:defRPr/>
              </a:pPr>
              <a:endParaRPr sz="1350"/>
            </a:p>
          </p:txBody>
        </p:sp>
        <p:sp>
          <p:nvSpPr>
            <p:cNvPr id="109" name="Freeform 109"/>
            <p:cNvSpPr>
              <a:spLocks/>
            </p:cNvSpPr>
            <p:nvPr/>
          </p:nvSpPr>
          <p:spPr bwMode="invGray">
            <a:xfrm>
              <a:off x="-1944688" y="2741613"/>
              <a:ext cx="4763" cy="0"/>
            </a:xfrm>
            <a:custGeom>
              <a:avLst/>
              <a:gdLst>
                <a:gd name="T0" fmla="*/ 1 w 2"/>
                <a:gd name="T1" fmla="*/ 1 w 2"/>
                <a:gd name="T2" fmla="*/ 2 w 2"/>
                <a:gd name="T3" fmla="*/ 1 w 2"/>
              </a:gdLst>
              <a:ahLst/>
              <a:cxnLst>
                <a:cxn ang="0">
                  <a:pos x="T0" y="0"/>
                </a:cxn>
                <a:cxn ang="0">
                  <a:pos x="T1" y="0"/>
                </a:cxn>
                <a:cxn ang="0">
                  <a:pos x="T2" y="0"/>
                </a:cxn>
                <a:cxn ang="0">
                  <a:pos x="T3" y="0"/>
                </a:cxn>
              </a:cxnLst>
              <a:rect l="0" t="0" r="r" b="b"/>
              <a:pathLst>
                <a:path w="2">
                  <a:moveTo>
                    <a:pt x="1" y="0"/>
                  </a:moveTo>
                  <a:lnTo>
                    <a:pt x="1" y="0"/>
                  </a:lnTo>
                  <a:lnTo>
                    <a:pt x="2" y="0"/>
                  </a:lnTo>
                  <a:cubicBezTo>
                    <a:pt x="0" y="0"/>
                    <a:pt x="0" y="0"/>
                    <a:pt x="1" y="0"/>
                  </a:cubicBezTo>
                  <a:close/>
                </a:path>
              </a:pathLst>
            </a:custGeom>
            <a:grpFill/>
            <a:ln w="0">
              <a:noFill/>
              <a:prstDash val="solid"/>
              <a:round/>
              <a:headEnd/>
              <a:tailEnd/>
            </a:ln>
          </p:spPr>
          <p:txBody>
            <a:bodyPr/>
            <a:lstStyle/>
            <a:p>
              <a:pPr>
                <a:defRPr/>
              </a:pPr>
              <a:endParaRPr sz="1350"/>
            </a:p>
          </p:txBody>
        </p:sp>
        <p:sp>
          <p:nvSpPr>
            <p:cNvPr id="110" name="Freeform 110"/>
            <p:cNvSpPr>
              <a:spLocks/>
            </p:cNvSpPr>
            <p:nvPr/>
          </p:nvSpPr>
          <p:spPr bwMode="invGray">
            <a:xfrm>
              <a:off x="-1939925" y="2735263"/>
              <a:ext cx="173038" cy="6350"/>
            </a:xfrm>
            <a:custGeom>
              <a:avLst/>
              <a:gdLst>
                <a:gd name="T0" fmla="*/ 36 w 90"/>
                <a:gd name="T1" fmla="*/ 3 h 3"/>
                <a:gd name="T2" fmla="*/ 36 w 90"/>
                <a:gd name="T3" fmla="*/ 3 h 3"/>
                <a:gd name="T4" fmla="*/ 90 w 90"/>
                <a:gd name="T5" fmla="*/ 0 h 3"/>
                <a:gd name="T6" fmla="*/ 6 w 90"/>
                <a:gd name="T7" fmla="*/ 1 h 3"/>
                <a:gd name="T8" fmla="*/ 0 w 90"/>
                <a:gd name="T9" fmla="*/ 3 h 3"/>
                <a:gd name="T10" fmla="*/ 48 w 90"/>
                <a:gd name="T11" fmla="*/ 2 h 3"/>
                <a:gd name="T12" fmla="*/ 36 w 90"/>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90" h="3">
                  <a:moveTo>
                    <a:pt x="36" y="3"/>
                  </a:moveTo>
                  <a:lnTo>
                    <a:pt x="36" y="3"/>
                  </a:lnTo>
                  <a:lnTo>
                    <a:pt x="90" y="0"/>
                  </a:lnTo>
                  <a:lnTo>
                    <a:pt x="6" y="1"/>
                  </a:lnTo>
                  <a:lnTo>
                    <a:pt x="0" y="3"/>
                  </a:lnTo>
                  <a:cubicBezTo>
                    <a:pt x="8" y="2"/>
                    <a:pt x="37" y="1"/>
                    <a:pt x="48" y="2"/>
                  </a:cubicBezTo>
                  <a:lnTo>
                    <a:pt x="36" y="3"/>
                  </a:lnTo>
                  <a:close/>
                </a:path>
              </a:pathLst>
            </a:custGeom>
            <a:grpFill/>
            <a:ln w="0">
              <a:noFill/>
              <a:prstDash val="solid"/>
              <a:round/>
              <a:headEnd/>
              <a:tailEnd/>
            </a:ln>
          </p:spPr>
          <p:txBody>
            <a:bodyPr/>
            <a:lstStyle/>
            <a:p>
              <a:pPr>
                <a:defRPr/>
              </a:pPr>
              <a:endParaRPr sz="1350"/>
            </a:p>
          </p:txBody>
        </p:sp>
        <p:sp>
          <p:nvSpPr>
            <p:cNvPr id="111" name="Freeform 111"/>
            <p:cNvSpPr>
              <a:spLocks/>
            </p:cNvSpPr>
            <p:nvPr/>
          </p:nvSpPr>
          <p:spPr bwMode="invGray">
            <a:xfrm>
              <a:off x="-1773238" y="2733675"/>
              <a:ext cx="123825" cy="12700"/>
            </a:xfrm>
            <a:custGeom>
              <a:avLst/>
              <a:gdLst>
                <a:gd name="T0" fmla="*/ 65 w 65"/>
                <a:gd name="T1" fmla="*/ 0 h 6"/>
                <a:gd name="T2" fmla="*/ 65 w 65"/>
                <a:gd name="T3" fmla="*/ 0 h 6"/>
                <a:gd name="T4" fmla="*/ 48 w 65"/>
                <a:gd name="T5" fmla="*/ 4 h 6"/>
                <a:gd name="T6" fmla="*/ 0 w 65"/>
                <a:gd name="T7" fmla="*/ 4 h 6"/>
                <a:gd name="T8" fmla="*/ 61 w 65"/>
                <a:gd name="T9" fmla="*/ 4 h 6"/>
                <a:gd name="T10" fmla="*/ 65 w 65"/>
                <a:gd name="T11" fmla="*/ 0 h 6"/>
              </a:gdLst>
              <a:ahLst/>
              <a:cxnLst>
                <a:cxn ang="0">
                  <a:pos x="T0" y="T1"/>
                </a:cxn>
                <a:cxn ang="0">
                  <a:pos x="T2" y="T3"/>
                </a:cxn>
                <a:cxn ang="0">
                  <a:pos x="T4" y="T5"/>
                </a:cxn>
                <a:cxn ang="0">
                  <a:pos x="T6" y="T7"/>
                </a:cxn>
                <a:cxn ang="0">
                  <a:pos x="T8" y="T9"/>
                </a:cxn>
                <a:cxn ang="0">
                  <a:pos x="T10" y="T11"/>
                </a:cxn>
              </a:cxnLst>
              <a:rect l="0" t="0" r="r" b="b"/>
              <a:pathLst>
                <a:path w="65" h="6">
                  <a:moveTo>
                    <a:pt x="65" y="0"/>
                  </a:moveTo>
                  <a:lnTo>
                    <a:pt x="65" y="0"/>
                  </a:lnTo>
                  <a:cubicBezTo>
                    <a:pt x="22" y="1"/>
                    <a:pt x="25" y="3"/>
                    <a:pt x="48" y="4"/>
                  </a:cubicBezTo>
                  <a:cubicBezTo>
                    <a:pt x="8" y="5"/>
                    <a:pt x="27" y="1"/>
                    <a:pt x="0" y="4"/>
                  </a:cubicBezTo>
                  <a:cubicBezTo>
                    <a:pt x="1" y="6"/>
                    <a:pt x="50" y="5"/>
                    <a:pt x="61" y="4"/>
                  </a:cubicBezTo>
                  <a:lnTo>
                    <a:pt x="65" y="0"/>
                  </a:lnTo>
                  <a:close/>
                </a:path>
              </a:pathLst>
            </a:custGeom>
            <a:grpFill/>
            <a:ln w="0">
              <a:noFill/>
              <a:prstDash val="solid"/>
              <a:round/>
              <a:headEnd/>
              <a:tailEnd/>
            </a:ln>
          </p:spPr>
          <p:txBody>
            <a:bodyPr/>
            <a:lstStyle/>
            <a:p>
              <a:pPr>
                <a:defRPr/>
              </a:pPr>
              <a:endParaRPr sz="1350"/>
            </a:p>
          </p:txBody>
        </p:sp>
        <p:sp>
          <p:nvSpPr>
            <p:cNvPr id="112" name="Freeform 112"/>
            <p:cNvSpPr>
              <a:spLocks/>
            </p:cNvSpPr>
            <p:nvPr/>
          </p:nvSpPr>
          <p:spPr bwMode="invGray">
            <a:xfrm>
              <a:off x="-1057275" y="2735263"/>
              <a:ext cx="57150" cy="3175"/>
            </a:xfrm>
            <a:custGeom>
              <a:avLst/>
              <a:gdLst>
                <a:gd name="T0" fmla="*/ 12 w 30"/>
                <a:gd name="T1" fmla="*/ 0 h 1"/>
                <a:gd name="T2" fmla="*/ 12 w 30"/>
                <a:gd name="T3" fmla="*/ 0 h 1"/>
                <a:gd name="T4" fmla="*/ 0 w 30"/>
                <a:gd name="T5" fmla="*/ 1 h 1"/>
                <a:gd name="T6" fmla="*/ 30 w 30"/>
                <a:gd name="T7" fmla="*/ 1 h 1"/>
                <a:gd name="T8" fmla="*/ 12 w 30"/>
                <a:gd name="T9" fmla="*/ 0 h 1"/>
              </a:gdLst>
              <a:ahLst/>
              <a:cxnLst>
                <a:cxn ang="0">
                  <a:pos x="T0" y="T1"/>
                </a:cxn>
                <a:cxn ang="0">
                  <a:pos x="T2" y="T3"/>
                </a:cxn>
                <a:cxn ang="0">
                  <a:pos x="T4" y="T5"/>
                </a:cxn>
                <a:cxn ang="0">
                  <a:pos x="T6" y="T7"/>
                </a:cxn>
                <a:cxn ang="0">
                  <a:pos x="T8" y="T9"/>
                </a:cxn>
              </a:cxnLst>
              <a:rect l="0" t="0" r="r" b="b"/>
              <a:pathLst>
                <a:path w="30" h="1">
                  <a:moveTo>
                    <a:pt x="12" y="0"/>
                  </a:moveTo>
                  <a:lnTo>
                    <a:pt x="12" y="0"/>
                  </a:lnTo>
                  <a:lnTo>
                    <a:pt x="0" y="1"/>
                  </a:lnTo>
                  <a:lnTo>
                    <a:pt x="30" y="1"/>
                  </a:lnTo>
                  <a:lnTo>
                    <a:pt x="12" y="0"/>
                  </a:lnTo>
                  <a:close/>
                </a:path>
              </a:pathLst>
            </a:custGeom>
            <a:grpFill/>
            <a:ln w="0">
              <a:noFill/>
              <a:prstDash val="solid"/>
              <a:round/>
              <a:headEnd/>
              <a:tailEnd/>
            </a:ln>
          </p:spPr>
          <p:txBody>
            <a:bodyPr/>
            <a:lstStyle/>
            <a:p>
              <a:pPr>
                <a:defRPr/>
              </a:pPr>
              <a:endParaRPr sz="1350"/>
            </a:p>
          </p:txBody>
        </p:sp>
        <p:sp>
          <p:nvSpPr>
            <p:cNvPr id="113" name="Freeform 113"/>
            <p:cNvSpPr>
              <a:spLocks/>
            </p:cNvSpPr>
            <p:nvPr/>
          </p:nvSpPr>
          <p:spPr bwMode="invGray">
            <a:xfrm>
              <a:off x="-1116013" y="2738438"/>
              <a:ext cx="58738" cy="3175"/>
            </a:xfrm>
            <a:custGeom>
              <a:avLst/>
              <a:gdLst>
                <a:gd name="T0" fmla="*/ 30 w 30"/>
                <a:gd name="T1" fmla="*/ 0 h 2"/>
                <a:gd name="T2" fmla="*/ 30 w 30"/>
                <a:gd name="T3" fmla="*/ 0 h 2"/>
                <a:gd name="T4" fmla="*/ 0 w 30"/>
                <a:gd name="T5" fmla="*/ 0 h 2"/>
                <a:gd name="T6" fmla="*/ 9 w 30"/>
                <a:gd name="T7" fmla="*/ 2 h 2"/>
                <a:gd name="T8" fmla="*/ 30 w 30"/>
                <a:gd name="T9" fmla="*/ 0 h 2"/>
              </a:gdLst>
              <a:ahLst/>
              <a:cxnLst>
                <a:cxn ang="0">
                  <a:pos x="T0" y="T1"/>
                </a:cxn>
                <a:cxn ang="0">
                  <a:pos x="T2" y="T3"/>
                </a:cxn>
                <a:cxn ang="0">
                  <a:pos x="T4" y="T5"/>
                </a:cxn>
                <a:cxn ang="0">
                  <a:pos x="T6" y="T7"/>
                </a:cxn>
                <a:cxn ang="0">
                  <a:pos x="T8" y="T9"/>
                </a:cxn>
              </a:cxnLst>
              <a:rect l="0" t="0" r="r" b="b"/>
              <a:pathLst>
                <a:path w="30" h="2">
                  <a:moveTo>
                    <a:pt x="30" y="0"/>
                  </a:moveTo>
                  <a:lnTo>
                    <a:pt x="30" y="0"/>
                  </a:lnTo>
                  <a:lnTo>
                    <a:pt x="0" y="0"/>
                  </a:lnTo>
                  <a:cubicBezTo>
                    <a:pt x="2" y="0"/>
                    <a:pt x="4" y="1"/>
                    <a:pt x="9" y="2"/>
                  </a:cubicBezTo>
                  <a:lnTo>
                    <a:pt x="30" y="0"/>
                  </a:lnTo>
                  <a:close/>
                </a:path>
              </a:pathLst>
            </a:custGeom>
            <a:grpFill/>
            <a:ln w="0">
              <a:noFill/>
              <a:prstDash val="solid"/>
              <a:round/>
              <a:headEnd/>
              <a:tailEnd/>
            </a:ln>
          </p:spPr>
          <p:txBody>
            <a:bodyPr/>
            <a:lstStyle/>
            <a:p>
              <a:pPr>
                <a:defRPr/>
              </a:pPr>
              <a:endParaRPr sz="1350"/>
            </a:p>
          </p:txBody>
        </p:sp>
        <p:sp>
          <p:nvSpPr>
            <p:cNvPr id="114" name="Freeform 114"/>
            <p:cNvSpPr>
              <a:spLocks/>
            </p:cNvSpPr>
            <p:nvPr/>
          </p:nvSpPr>
          <p:spPr bwMode="invGray">
            <a:xfrm>
              <a:off x="-1349375" y="2735263"/>
              <a:ext cx="84138" cy="0"/>
            </a:xfrm>
            <a:custGeom>
              <a:avLst/>
              <a:gdLst>
                <a:gd name="T0" fmla="*/ 44 w 44"/>
                <a:gd name="T1" fmla="*/ 44 w 44"/>
                <a:gd name="T2" fmla="*/ 0 w 44"/>
                <a:gd name="T3" fmla="*/ 44 w 44"/>
              </a:gdLst>
              <a:ahLst/>
              <a:cxnLst>
                <a:cxn ang="0">
                  <a:pos x="T0" y="0"/>
                </a:cxn>
                <a:cxn ang="0">
                  <a:pos x="T1" y="0"/>
                </a:cxn>
                <a:cxn ang="0">
                  <a:pos x="T2" y="0"/>
                </a:cxn>
                <a:cxn ang="0">
                  <a:pos x="T3" y="0"/>
                </a:cxn>
              </a:cxnLst>
              <a:rect l="0" t="0" r="r" b="b"/>
              <a:pathLst>
                <a:path w="44">
                  <a:moveTo>
                    <a:pt x="44" y="0"/>
                  </a:moveTo>
                  <a:lnTo>
                    <a:pt x="44" y="0"/>
                  </a:lnTo>
                  <a:lnTo>
                    <a:pt x="0" y="0"/>
                  </a:lnTo>
                  <a:lnTo>
                    <a:pt x="44" y="0"/>
                  </a:lnTo>
                  <a:close/>
                </a:path>
              </a:pathLst>
            </a:custGeom>
            <a:grpFill/>
            <a:ln w="0">
              <a:noFill/>
              <a:prstDash val="solid"/>
              <a:round/>
              <a:headEnd/>
              <a:tailEnd/>
            </a:ln>
          </p:spPr>
          <p:txBody>
            <a:bodyPr/>
            <a:lstStyle/>
            <a:p>
              <a:pPr>
                <a:defRPr/>
              </a:pPr>
              <a:endParaRPr sz="1350"/>
            </a:p>
          </p:txBody>
        </p:sp>
        <p:sp>
          <p:nvSpPr>
            <p:cNvPr id="115" name="Freeform 115"/>
            <p:cNvSpPr>
              <a:spLocks/>
            </p:cNvSpPr>
            <p:nvPr/>
          </p:nvSpPr>
          <p:spPr bwMode="invGray">
            <a:xfrm>
              <a:off x="-1265238" y="2735263"/>
              <a:ext cx="65088" cy="3175"/>
            </a:xfrm>
            <a:custGeom>
              <a:avLst/>
              <a:gdLst>
                <a:gd name="T0" fmla="*/ 34 w 34"/>
                <a:gd name="T1" fmla="*/ 1 h 1"/>
                <a:gd name="T2" fmla="*/ 34 w 34"/>
                <a:gd name="T3" fmla="*/ 1 h 1"/>
                <a:gd name="T4" fmla="*/ 33 w 34"/>
                <a:gd name="T5" fmla="*/ 0 h 1"/>
                <a:gd name="T6" fmla="*/ 0 w 34"/>
                <a:gd name="T7" fmla="*/ 0 h 1"/>
                <a:gd name="T8" fmla="*/ 34 w 34"/>
                <a:gd name="T9" fmla="*/ 1 h 1"/>
              </a:gdLst>
              <a:ahLst/>
              <a:cxnLst>
                <a:cxn ang="0">
                  <a:pos x="T0" y="T1"/>
                </a:cxn>
                <a:cxn ang="0">
                  <a:pos x="T2" y="T3"/>
                </a:cxn>
                <a:cxn ang="0">
                  <a:pos x="T4" y="T5"/>
                </a:cxn>
                <a:cxn ang="0">
                  <a:pos x="T6" y="T7"/>
                </a:cxn>
                <a:cxn ang="0">
                  <a:pos x="T8" y="T9"/>
                </a:cxn>
              </a:cxnLst>
              <a:rect l="0" t="0" r="r" b="b"/>
              <a:pathLst>
                <a:path w="34" h="1">
                  <a:moveTo>
                    <a:pt x="34" y="1"/>
                  </a:moveTo>
                  <a:lnTo>
                    <a:pt x="34" y="1"/>
                  </a:lnTo>
                  <a:lnTo>
                    <a:pt x="33" y="0"/>
                  </a:lnTo>
                  <a:lnTo>
                    <a:pt x="0" y="0"/>
                  </a:lnTo>
                  <a:lnTo>
                    <a:pt x="34" y="1"/>
                  </a:lnTo>
                  <a:close/>
                </a:path>
              </a:pathLst>
            </a:custGeom>
            <a:grpFill/>
            <a:ln w="0">
              <a:noFill/>
              <a:prstDash val="solid"/>
              <a:round/>
              <a:headEnd/>
              <a:tailEnd/>
            </a:ln>
          </p:spPr>
          <p:txBody>
            <a:bodyPr/>
            <a:lstStyle/>
            <a:p>
              <a:pPr>
                <a:defRPr/>
              </a:pPr>
              <a:endParaRPr sz="1350"/>
            </a:p>
          </p:txBody>
        </p:sp>
        <p:sp>
          <p:nvSpPr>
            <p:cNvPr id="116" name="Freeform 116"/>
            <p:cNvSpPr>
              <a:spLocks/>
            </p:cNvSpPr>
            <p:nvPr/>
          </p:nvSpPr>
          <p:spPr bwMode="invGray">
            <a:xfrm>
              <a:off x="-1219200" y="2728913"/>
              <a:ext cx="103188" cy="9525"/>
            </a:xfrm>
            <a:custGeom>
              <a:avLst/>
              <a:gdLst>
                <a:gd name="T0" fmla="*/ 54 w 54"/>
                <a:gd name="T1" fmla="*/ 4 h 4"/>
                <a:gd name="T2" fmla="*/ 54 w 54"/>
                <a:gd name="T3" fmla="*/ 4 h 4"/>
                <a:gd name="T4" fmla="*/ 0 w 54"/>
                <a:gd name="T5" fmla="*/ 1 h 4"/>
                <a:gd name="T6" fmla="*/ 9 w 54"/>
                <a:gd name="T7" fmla="*/ 3 h 4"/>
                <a:gd name="T8" fmla="*/ 54 w 54"/>
                <a:gd name="T9" fmla="*/ 4 h 4"/>
              </a:gdLst>
              <a:ahLst/>
              <a:cxnLst>
                <a:cxn ang="0">
                  <a:pos x="T0" y="T1"/>
                </a:cxn>
                <a:cxn ang="0">
                  <a:pos x="T2" y="T3"/>
                </a:cxn>
                <a:cxn ang="0">
                  <a:pos x="T4" y="T5"/>
                </a:cxn>
                <a:cxn ang="0">
                  <a:pos x="T6" y="T7"/>
                </a:cxn>
                <a:cxn ang="0">
                  <a:pos x="T8" y="T9"/>
                </a:cxn>
              </a:cxnLst>
              <a:rect l="0" t="0" r="r" b="b"/>
              <a:pathLst>
                <a:path w="54" h="4">
                  <a:moveTo>
                    <a:pt x="54" y="4"/>
                  </a:moveTo>
                  <a:lnTo>
                    <a:pt x="54" y="4"/>
                  </a:lnTo>
                  <a:cubicBezTo>
                    <a:pt x="49" y="2"/>
                    <a:pt x="43" y="0"/>
                    <a:pt x="0" y="1"/>
                  </a:cubicBezTo>
                  <a:lnTo>
                    <a:pt x="9" y="3"/>
                  </a:lnTo>
                  <a:lnTo>
                    <a:pt x="54" y="4"/>
                  </a:lnTo>
                  <a:close/>
                </a:path>
              </a:pathLst>
            </a:custGeom>
            <a:grpFill/>
            <a:ln w="0">
              <a:noFill/>
              <a:prstDash val="solid"/>
              <a:round/>
              <a:headEnd/>
              <a:tailEnd/>
            </a:ln>
          </p:spPr>
          <p:txBody>
            <a:bodyPr/>
            <a:lstStyle/>
            <a:p>
              <a:pPr>
                <a:defRPr/>
              </a:pPr>
              <a:endParaRPr sz="1350"/>
            </a:p>
          </p:txBody>
        </p:sp>
        <p:sp>
          <p:nvSpPr>
            <p:cNvPr id="117" name="Freeform 117"/>
            <p:cNvSpPr>
              <a:spLocks/>
            </p:cNvSpPr>
            <p:nvPr/>
          </p:nvSpPr>
          <p:spPr bwMode="invGray">
            <a:xfrm>
              <a:off x="1225550" y="2830513"/>
              <a:ext cx="73025" cy="3175"/>
            </a:xfrm>
            <a:custGeom>
              <a:avLst/>
              <a:gdLst>
                <a:gd name="T0" fmla="*/ 34 w 38"/>
                <a:gd name="T1" fmla="*/ 0 h 2"/>
                <a:gd name="T2" fmla="*/ 34 w 38"/>
                <a:gd name="T3" fmla="*/ 0 h 2"/>
                <a:gd name="T4" fmla="*/ 0 w 38"/>
                <a:gd name="T5" fmla="*/ 1 h 2"/>
                <a:gd name="T6" fmla="*/ 4 w 38"/>
                <a:gd name="T7" fmla="*/ 2 h 2"/>
                <a:gd name="T8" fmla="*/ 38 w 38"/>
                <a:gd name="T9" fmla="*/ 1 h 2"/>
                <a:gd name="T10" fmla="*/ 34 w 38"/>
                <a:gd name="T11" fmla="*/ 0 h 2"/>
              </a:gdLst>
              <a:ahLst/>
              <a:cxnLst>
                <a:cxn ang="0">
                  <a:pos x="T0" y="T1"/>
                </a:cxn>
                <a:cxn ang="0">
                  <a:pos x="T2" y="T3"/>
                </a:cxn>
                <a:cxn ang="0">
                  <a:pos x="T4" y="T5"/>
                </a:cxn>
                <a:cxn ang="0">
                  <a:pos x="T6" y="T7"/>
                </a:cxn>
                <a:cxn ang="0">
                  <a:pos x="T8" y="T9"/>
                </a:cxn>
                <a:cxn ang="0">
                  <a:pos x="T10" y="T11"/>
                </a:cxn>
              </a:cxnLst>
              <a:rect l="0" t="0" r="r" b="b"/>
              <a:pathLst>
                <a:path w="38" h="2">
                  <a:moveTo>
                    <a:pt x="34" y="0"/>
                  </a:moveTo>
                  <a:lnTo>
                    <a:pt x="34" y="0"/>
                  </a:lnTo>
                  <a:lnTo>
                    <a:pt x="0" y="1"/>
                  </a:lnTo>
                  <a:lnTo>
                    <a:pt x="4" y="2"/>
                  </a:lnTo>
                  <a:lnTo>
                    <a:pt x="38" y="1"/>
                  </a:lnTo>
                  <a:lnTo>
                    <a:pt x="34" y="0"/>
                  </a:lnTo>
                  <a:close/>
                </a:path>
              </a:pathLst>
            </a:custGeom>
            <a:grpFill/>
            <a:ln w="0">
              <a:noFill/>
              <a:prstDash val="solid"/>
              <a:round/>
              <a:headEnd/>
              <a:tailEnd/>
            </a:ln>
          </p:spPr>
          <p:txBody>
            <a:bodyPr/>
            <a:lstStyle/>
            <a:p>
              <a:pPr>
                <a:defRPr/>
              </a:pPr>
              <a:endParaRPr sz="1350"/>
            </a:p>
          </p:txBody>
        </p:sp>
        <p:sp>
          <p:nvSpPr>
            <p:cNvPr id="118" name="Freeform 118"/>
            <p:cNvSpPr>
              <a:spLocks/>
            </p:cNvSpPr>
            <p:nvPr/>
          </p:nvSpPr>
          <p:spPr bwMode="invGray">
            <a:xfrm>
              <a:off x="874712" y="2827338"/>
              <a:ext cx="39688" cy="3175"/>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9" y="1"/>
                    <a:pt x="16" y="1"/>
                    <a:pt x="21" y="0"/>
                  </a:cubicBezTo>
                  <a:close/>
                </a:path>
              </a:pathLst>
            </a:custGeom>
            <a:grpFill/>
            <a:ln w="0">
              <a:noFill/>
              <a:prstDash val="solid"/>
              <a:round/>
              <a:headEnd/>
              <a:tailEnd/>
            </a:ln>
          </p:spPr>
          <p:txBody>
            <a:bodyPr/>
            <a:lstStyle/>
            <a:p>
              <a:pPr>
                <a:defRPr/>
              </a:pPr>
              <a:endParaRPr sz="1350"/>
            </a:p>
          </p:txBody>
        </p:sp>
        <p:sp>
          <p:nvSpPr>
            <p:cNvPr id="119" name="Freeform 119"/>
            <p:cNvSpPr>
              <a:spLocks/>
            </p:cNvSpPr>
            <p:nvPr/>
          </p:nvSpPr>
          <p:spPr bwMode="invGray">
            <a:xfrm>
              <a:off x="417512" y="2827338"/>
              <a:ext cx="457200" cy="31750"/>
            </a:xfrm>
            <a:custGeom>
              <a:avLst/>
              <a:gdLst>
                <a:gd name="T0" fmla="*/ 113 w 238"/>
                <a:gd name="T1" fmla="*/ 12 h 14"/>
                <a:gd name="T2" fmla="*/ 113 w 238"/>
                <a:gd name="T3" fmla="*/ 12 h 14"/>
                <a:gd name="T4" fmla="*/ 94 w 238"/>
                <a:gd name="T5" fmla="*/ 9 h 14"/>
                <a:gd name="T6" fmla="*/ 157 w 238"/>
                <a:gd name="T7" fmla="*/ 6 h 14"/>
                <a:gd name="T8" fmla="*/ 145 w 238"/>
                <a:gd name="T9" fmla="*/ 8 h 14"/>
                <a:gd name="T10" fmla="*/ 169 w 238"/>
                <a:gd name="T11" fmla="*/ 6 h 14"/>
                <a:gd name="T12" fmla="*/ 238 w 238"/>
                <a:gd name="T13" fmla="*/ 1 h 14"/>
                <a:gd name="T14" fmla="*/ 32 w 238"/>
                <a:gd name="T15" fmla="*/ 3 h 14"/>
                <a:gd name="T16" fmla="*/ 19 w 238"/>
                <a:gd name="T17" fmla="*/ 13 h 14"/>
                <a:gd name="T18" fmla="*/ 113 w 238"/>
                <a:gd name="T19"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8" h="14">
                  <a:moveTo>
                    <a:pt x="113" y="12"/>
                  </a:moveTo>
                  <a:lnTo>
                    <a:pt x="113" y="12"/>
                  </a:lnTo>
                  <a:cubicBezTo>
                    <a:pt x="73" y="10"/>
                    <a:pt x="168" y="9"/>
                    <a:pt x="94" y="9"/>
                  </a:cubicBezTo>
                  <a:cubicBezTo>
                    <a:pt x="88" y="7"/>
                    <a:pt x="122" y="5"/>
                    <a:pt x="157" y="6"/>
                  </a:cubicBezTo>
                  <a:cubicBezTo>
                    <a:pt x="155" y="7"/>
                    <a:pt x="123" y="7"/>
                    <a:pt x="145" y="8"/>
                  </a:cubicBezTo>
                  <a:cubicBezTo>
                    <a:pt x="168" y="7"/>
                    <a:pt x="177" y="8"/>
                    <a:pt x="169" y="6"/>
                  </a:cubicBezTo>
                  <a:cubicBezTo>
                    <a:pt x="208" y="4"/>
                    <a:pt x="212" y="3"/>
                    <a:pt x="238" y="1"/>
                  </a:cubicBezTo>
                  <a:cubicBezTo>
                    <a:pt x="191" y="2"/>
                    <a:pt x="92" y="0"/>
                    <a:pt x="32" y="3"/>
                  </a:cubicBezTo>
                  <a:cubicBezTo>
                    <a:pt x="0" y="6"/>
                    <a:pt x="20" y="9"/>
                    <a:pt x="19" y="13"/>
                  </a:cubicBezTo>
                  <a:cubicBezTo>
                    <a:pt x="24" y="14"/>
                    <a:pt x="110" y="14"/>
                    <a:pt x="113" y="12"/>
                  </a:cubicBezTo>
                  <a:close/>
                </a:path>
              </a:pathLst>
            </a:custGeom>
            <a:grpFill/>
            <a:ln w="0">
              <a:noFill/>
              <a:prstDash val="solid"/>
              <a:round/>
              <a:headEnd/>
              <a:tailEnd/>
            </a:ln>
          </p:spPr>
          <p:txBody>
            <a:bodyPr/>
            <a:lstStyle/>
            <a:p>
              <a:pPr>
                <a:defRPr/>
              </a:pPr>
              <a:endParaRPr sz="1350"/>
            </a:p>
          </p:txBody>
        </p:sp>
        <p:sp>
          <p:nvSpPr>
            <p:cNvPr id="120" name="Freeform 120"/>
            <p:cNvSpPr>
              <a:spLocks/>
            </p:cNvSpPr>
            <p:nvPr/>
          </p:nvSpPr>
          <p:spPr bwMode="invGray">
            <a:xfrm>
              <a:off x="755650" y="2859087"/>
              <a:ext cx="68263" cy="4762"/>
            </a:xfrm>
            <a:custGeom>
              <a:avLst/>
              <a:gdLst>
                <a:gd name="T0" fmla="*/ 0 w 36"/>
                <a:gd name="T1" fmla="*/ 1 h 2"/>
                <a:gd name="T2" fmla="*/ 0 w 36"/>
                <a:gd name="T3" fmla="*/ 1 h 2"/>
                <a:gd name="T4" fmla="*/ 36 w 36"/>
                <a:gd name="T5" fmla="*/ 1 h 2"/>
                <a:gd name="T6" fmla="*/ 0 w 36"/>
                <a:gd name="T7" fmla="*/ 1 h 2"/>
              </a:gdLst>
              <a:ahLst/>
              <a:cxnLst>
                <a:cxn ang="0">
                  <a:pos x="T0" y="T1"/>
                </a:cxn>
                <a:cxn ang="0">
                  <a:pos x="T2" y="T3"/>
                </a:cxn>
                <a:cxn ang="0">
                  <a:pos x="T4" y="T5"/>
                </a:cxn>
                <a:cxn ang="0">
                  <a:pos x="T6" y="T7"/>
                </a:cxn>
              </a:cxnLst>
              <a:rect l="0" t="0" r="r" b="b"/>
              <a:pathLst>
                <a:path w="36" h="2">
                  <a:moveTo>
                    <a:pt x="0" y="1"/>
                  </a:moveTo>
                  <a:lnTo>
                    <a:pt x="0" y="1"/>
                  </a:lnTo>
                  <a:cubicBezTo>
                    <a:pt x="19" y="2"/>
                    <a:pt x="24" y="1"/>
                    <a:pt x="36" y="1"/>
                  </a:cubicBezTo>
                  <a:cubicBezTo>
                    <a:pt x="33" y="0"/>
                    <a:pt x="15" y="1"/>
                    <a:pt x="0" y="1"/>
                  </a:cubicBezTo>
                  <a:close/>
                </a:path>
              </a:pathLst>
            </a:custGeom>
            <a:grpFill/>
            <a:ln w="0">
              <a:noFill/>
              <a:prstDash val="solid"/>
              <a:round/>
              <a:headEnd/>
              <a:tailEnd/>
            </a:ln>
          </p:spPr>
          <p:txBody>
            <a:bodyPr/>
            <a:lstStyle/>
            <a:p>
              <a:pPr>
                <a:defRPr/>
              </a:pPr>
              <a:endParaRPr sz="1350"/>
            </a:p>
          </p:txBody>
        </p:sp>
        <p:sp>
          <p:nvSpPr>
            <p:cNvPr id="121" name="Freeform 121"/>
            <p:cNvSpPr>
              <a:spLocks/>
            </p:cNvSpPr>
            <p:nvPr/>
          </p:nvSpPr>
          <p:spPr bwMode="invGray">
            <a:xfrm>
              <a:off x="-133350" y="2798763"/>
              <a:ext cx="111125" cy="4762"/>
            </a:xfrm>
            <a:custGeom>
              <a:avLst/>
              <a:gdLst>
                <a:gd name="T0" fmla="*/ 37 w 58"/>
                <a:gd name="T1" fmla="*/ 0 h 2"/>
                <a:gd name="T2" fmla="*/ 37 w 58"/>
                <a:gd name="T3" fmla="*/ 0 h 2"/>
                <a:gd name="T4" fmla="*/ 7 w 58"/>
                <a:gd name="T5" fmla="*/ 2 h 2"/>
                <a:gd name="T6" fmla="*/ 58 w 58"/>
                <a:gd name="T7" fmla="*/ 2 h 2"/>
                <a:gd name="T8" fmla="*/ 37 w 58"/>
                <a:gd name="T9" fmla="*/ 0 h 2"/>
              </a:gdLst>
              <a:ahLst/>
              <a:cxnLst>
                <a:cxn ang="0">
                  <a:pos x="T0" y="T1"/>
                </a:cxn>
                <a:cxn ang="0">
                  <a:pos x="T2" y="T3"/>
                </a:cxn>
                <a:cxn ang="0">
                  <a:pos x="T4" y="T5"/>
                </a:cxn>
                <a:cxn ang="0">
                  <a:pos x="T6" y="T7"/>
                </a:cxn>
                <a:cxn ang="0">
                  <a:pos x="T8" y="T9"/>
                </a:cxn>
              </a:cxnLst>
              <a:rect l="0" t="0" r="r" b="b"/>
              <a:pathLst>
                <a:path w="58" h="2">
                  <a:moveTo>
                    <a:pt x="37" y="0"/>
                  </a:moveTo>
                  <a:lnTo>
                    <a:pt x="37" y="0"/>
                  </a:lnTo>
                  <a:cubicBezTo>
                    <a:pt x="34" y="1"/>
                    <a:pt x="0" y="1"/>
                    <a:pt x="7" y="2"/>
                  </a:cubicBezTo>
                  <a:lnTo>
                    <a:pt x="58" y="2"/>
                  </a:lnTo>
                  <a:cubicBezTo>
                    <a:pt x="46" y="2"/>
                    <a:pt x="42" y="1"/>
                    <a:pt x="37" y="0"/>
                  </a:cubicBezTo>
                  <a:close/>
                </a:path>
              </a:pathLst>
            </a:custGeom>
            <a:grpFill/>
            <a:ln w="0">
              <a:noFill/>
              <a:prstDash val="solid"/>
              <a:round/>
              <a:headEnd/>
              <a:tailEnd/>
            </a:ln>
          </p:spPr>
          <p:txBody>
            <a:bodyPr/>
            <a:lstStyle/>
            <a:p>
              <a:pPr>
                <a:defRPr/>
              </a:pPr>
              <a:endParaRPr sz="1350"/>
            </a:p>
          </p:txBody>
        </p:sp>
        <p:sp>
          <p:nvSpPr>
            <p:cNvPr id="122" name="Freeform 122"/>
            <p:cNvSpPr>
              <a:spLocks/>
            </p:cNvSpPr>
            <p:nvPr/>
          </p:nvSpPr>
          <p:spPr bwMode="invGray">
            <a:xfrm>
              <a:off x="-22225" y="2800350"/>
              <a:ext cx="44450" cy="3175"/>
            </a:xfrm>
            <a:custGeom>
              <a:avLst/>
              <a:gdLst>
                <a:gd name="T0" fmla="*/ 23 w 23"/>
                <a:gd name="T1" fmla="*/ 0 h 1"/>
                <a:gd name="T2" fmla="*/ 23 w 23"/>
                <a:gd name="T3" fmla="*/ 0 h 1"/>
                <a:gd name="T4" fmla="*/ 0 w 23"/>
                <a:gd name="T5" fmla="*/ 1 h 1"/>
                <a:gd name="T6" fmla="*/ 23 w 23"/>
                <a:gd name="T7" fmla="*/ 0 h 1"/>
              </a:gdLst>
              <a:ahLst/>
              <a:cxnLst>
                <a:cxn ang="0">
                  <a:pos x="T0" y="T1"/>
                </a:cxn>
                <a:cxn ang="0">
                  <a:pos x="T2" y="T3"/>
                </a:cxn>
                <a:cxn ang="0">
                  <a:pos x="T4" y="T5"/>
                </a:cxn>
                <a:cxn ang="0">
                  <a:pos x="T6" y="T7"/>
                </a:cxn>
              </a:cxnLst>
              <a:rect l="0" t="0" r="r" b="b"/>
              <a:pathLst>
                <a:path w="23" h="1">
                  <a:moveTo>
                    <a:pt x="23" y="0"/>
                  </a:moveTo>
                  <a:lnTo>
                    <a:pt x="23" y="0"/>
                  </a:lnTo>
                  <a:lnTo>
                    <a:pt x="0" y="1"/>
                  </a:lnTo>
                  <a:cubicBezTo>
                    <a:pt x="6" y="1"/>
                    <a:pt x="13" y="1"/>
                    <a:pt x="23" y="0"/>
                  </a:cubicBezTo>
                  <a:close/>
                </a:path>
              </a:pathLst>
            </a:custGeom>
            <a:grpFill/>
            <a:ln w="0">
              <a:noFill/>
              <a:prstDash val="solid"/>
              <a:round/>
              <a:headEnd/>
              <a:tailEnd/>
            </a:ln>
          </p:spPr>
          <p:txBody>
            <a:bodyPr/>
            <a:lstStyle/>
            <a:p>
              <a:pPr>
                <a:defRPr/>
              </a:pPr>
              <a:endParaRPr sz="1350"/>
            </a:p>
          </p:txBody>
        </p:sp>
        <p:sp>
          <p:nvSpPr>
            <p:cNvPr id="123" name="Freeform 123"/>
            <p:cNvSpPr>
              <a:spLocks/>
            </p:cNvSpPr>
            <p:nvPr/>
          </p:nvSpPr>
          <p:spPr bwMode="invGray">
            <a:xfrm>
              <a:off x="-66675" y="2798763"/>
              <a:ext cx="6350" cy="0"/>
            </a:xfrm>
            <a:custGeom>
              <a:avLst/>
              <a:gdLst>
                <a:gd name="T0" fmla="*/ 0 w 3"/>
                <a:gd name="T1" fmla="*/ 0 w 3"/>
                <a:gd name="T2" fmla="*/ 2 w 3"/>
                <a:gd name="T3" fmla="*/ 0 w 3"/>
              </a:gdLst>
              <a:ahLst/>
              <a:cxnLst>
                <a:cxn ang="0">
                  <a:pos x="T0" y="0"/>
                </a:cxn>
                <a:cxn ang="0">
                  <a:pos x="T1" y="0"/>
                </a:cxn>
                <a:cxn ang="0">
                  <a:pos x="T2" y="0"/>
                </a:cxn>
                <a:cxn ang="0">
                  <a:pos x="T3" y="0"/>
                </a:cxn>
              </a:cxnLst>
              <a:rect l="0" t="0" r="r" b="b"/>
              <a:pathLst>
                <a:path w="3">
                  <a:moveTo>
                    <a:pt x="0" y="0"/>
                  </a:moveTo>
                  <a:lnTo>
                    <a:pt x="0" y="0"/>
                  </a:lnTo>
                  <a:lnTo>
                    <a:pt x="2" y="0"/>
                  </a:lnTo>
                  <a:cubicBezTo>
                    <a:pt x="3" y="0"/>
                    <a:pt x="3" y="0"/>
                    <a:pt x="0" y="0"/>
                  </a:cubicBezTo>
                  <a:close/>
                </a:path>
              </a:pathLst>
            </a:custGeom>
            <a:grpFill/>
            <a:ln w="0">
              <a:noFill/>
              <a:prstDash val="solid"/>
              <a:round/>
              <a:headEnd/>
              <a:tailEnd/>
            </a:ln>
          </p:spPr>
          <p:txBody>
            <a:bodyPr/>
            <a:lstStyle/>
            <a:p>
              <a:pPr>
                <a:defRPr/>
              </a:pPr>
              <a:endParaRPr sz="1350"/>
            </a:p>
          </p:txBody>
        </p:sp>
        <p:sp>
          <p:nvSpPr>
            <p:cNvPr id="124" name="Freeform 124"/>
            <p:cNvSpPr>
              <a:spLocks/>
            </p:cNvSpPr>
            <p:nvPr/>
          </p:nvSpPr>
          <p:spPr bwMode="invGray">
            <a:xfrm>
              <a:off x="-1566863" y="2730500"/>
              <a:ext cx="65088" cy="3175"/>
            </a:xfrm>
            <a:custGeom>
              <a:avLst/>
              <a:gdLst>
                <a:gd name="T0" fmla="*/ 33 w 34"/>
                <a:gd name="T1" fmla="*/ 1 h 1"/>
                <a:gd name="T2" fmla="*/ 33 w 34"/>
                <a:gd name="T3" fmla="*/ 1 h 1"/>
                <a:gd name="T4" fmla="*/ 0 w 34"/>
                <a:gd name="T5" fmla="*/ 1 h 1"/>
                <a:gd name="T6" fmla="*/ 33 w 34"/>
                <a:gd name="T7" fmla="*/ 1 h 1"/>
              </a:gdLst>
              <a:ahLst/>
              <a:cxnLst>
                <a:cxn ang="0">
                  <a:pos x="T0" y="T1"/>
                </a:cxn>
                <a:cxn ang="0">
                  <a:pos x="T2" y="T3"/>
                </a:cxn>
                <a:cxn ang="0">
                  <a:pos x="T4" y="T5"/>
                </a:cxn>
                <a:cxn ang="0">
                  <a:pos x="T6" y="T7"/>
                </a:cxn>
              </a:cxnLst>
              <a:rect l="0" t="0" r="r" b="b"/>
              <a:pathLst>
                <a:path w="34" h="1">
                  <a:moveTo>
                    <a:pt x="33" y="1"/>
                  </a:moveTo>
                  <a:lnTo>
                    <a:pt x="33" y="1"/>
                  </a:lnTo>
                  <a:cubicBezTo>
                    <a:pt x="34" y="0"/>
                    <a:pt x="12" y="1"/>
                    <a:pt x="0" y="1"/>
                  </a:cubicBezTo>
                  <a:cubicBezTo>
                    <a:pt x="9" y="1"/>
                    <a:pt x="22" y="1"/>
                    <a:pt x="33" y="1"/>
                  </a:cubicBezTo>
                  <a:close/>
                </a:path>
              </a:pathLst>
            </a:custGeom>
            <a:grpFill/>
            <a:ln w="0">
              <a:noFill/>
              <a:prstDash val="solid"/>
              <a:round/>
              <a:headEnd/>
              <a:tailEnd/>
            </a:ln>
          </p:spPr>
          <p:txBody>
            <a:bodyPr/>
            <a:lstStyle/>
            <a:p>
              <a:pPr>
                <a:defRPr/>
              </a:pPr>
              <a:endParaRPr sz="1350"/>
            </a:p>
          </p:txBody>
        </p:sp>
        <p:sp>
          <p:nvSpPr>
            <p:cNvPr id="125" name="Freeform 125"/>
            <p:cNvSpPr>
              <a:spLocks/>
            </p:cNvSpPr>
            <p:nvPr/>
          </p:nvSpPr>
          <p:spPr bwMode="invGray">
            <a:xfrm>
              <a:off x="-3175000" y="2740025"/>
              <a:ext cx="38100" cy="0"/>
            </a:xfrm>
            <a:custGeom>
              <a:avLst/>
              <a:gdLst>
                <a:gd name="T0" fmla="*/ 20 w 20"/>
                <a:gd name="T1" fmla="*/ 20 w 20"/>
                <a:gd name="T2" fmla="*/ 0 w 20"/>
                <a:gd name="T3" fmla="*/ 20 w 20"/>
              </a:gdLst>
              <a:ahLst/>
              <a:cxnLst>
                <a:cxn ang="0">
                  <a:pos x="T0" y="0"/>
                </a:cxn>
                <a:cxn ang="0">
                  <a:pos x="T1" y="0"/>
                </a:cxn>
                <a:cxn ang="0">
                  <a:pos x="T2" y="0"/>
                </a:cxn>
                <a:cxn ang="0">
                  <a:pos x="T3" y="0"/>
                </a:cxn>
              </a:cxnLst>
              <a:rect l="0" t="0" r="r" b="b"/>
              <a:pathLst>
                <a:path w="20">
                  <a:moveTo>
                    <a:pt x="20" y="0"/>
                  </a:moveTo>
                  <a:lnTo>
                    <a:pt x="20" y="0"/>
                  </a:lnTo>
                  <a:lnTo>
                    <a:pt x="0" y="0"/>
                  </a:lnTo>
                  <a:cubicBezTo>
                    <a:pt x="7" y="0"/>
                    <a:pt x="11" y="0"/>
                    <a:pt x="20" y="0"/>
                  </a:cubicBezTo>
                  <a:close/>
                </a:path>
              </a:pathLst>
            </a:custGeom>
            <a:grpFill/>
            <a:ln w="0">
              <a:noFill/>
              <a:prstDash val="solid"/>
              <a:round/>
              <a:headEnd/>
              <a:tailEnd/>
            </a:ln>
          </p:spPr>
          <p:txBody>
            <a:bodyPr/>
            <a:lstStyle/>
            <a:p>
              <a:pPr>
                <a:defRPr/>
              </a:pPr>
              <a:endParaRPr sz="1350"/>
            </a:p>
          </p:txBody>
        </p:sp>
        <p:sp>
          <p:nvSpPr>
            <p:cNvPr id="126" name="Freeform 126"/>
            <p:cNvSpPr>
              <a:spLocks/>
            </p:cNvSpPr>
            <p:nvPr/>
          </p:nvSpPr>
          <p:spPr bwMode="invGray">
            <a:xfrm>
              <a:off x="-3735388" y="2803525"/>
              <a:ext cx="6350" cy="1587"/>
            </a:xfrm>
            <a:custGeom>
              <a:avLst/>
              <a:gdLst>
                <a:gd name="T0" fmla="*/ 4 w 4"/>
                <a:gd name="T1" fmla="*/ 0 h 1"/>
                <a:gd name="T2" fmla="*/ 4 w 4"/>
                <a:gd name="T3" fmla="*/ 0 h 1"/>
                <a:gd name="T4" fmla="*/ 0 w 4"/>
                <a:gd name="T5" fmla="*/ 1 h 1"/>
                <a:gd name="T6" fmla="*/ 4 w 4"/>
                <a:gd name="T7" fmla="*/ 0 h 1"/>
              </a:gdLst>
              <a:ahLst/>
              <a:cxnLst>
                <a:cxn ang="0">
                  <a:pos x="T0" y="T1"/>
                </a:cxn>
                <a:cxn ang="0">
                  <a:pos x="T2" y="T3"/>
                </a:cxn>
                <a:cxn ang="0">
                  <a:pos x="T4" y="T5"/>
                </a:cxn>
                <a:cxn ang="0">
                  <a:pos x="T6" y="T7"/>
                </a:cxn>
              </a:cxnLst>
              <a:rect l="0" t="0" r="r" b="b"/>
              <a:pathLst>
                <a:path w="4" h="1">
                  <a:moveTo>
                    <a:pt x="4" y="0"/>
                  </a:moveTo>
                  <a:lnTo>
                    <a:pt x="4" y="0"/>
                  </a:lnTo>
                  <a:cubicBezTo>
                    <a:pt x="3" y="0"/>
                    <a:pt x="2" y="1"/>
                    <a:pt x="0" y="1"/>
                  </a:cubicBezTo>
                  <a:cubicBezTo>
                    <a:pt x="2" y="1"/>
                    <a:pt x="3" y="1"/>
                    <a:pt x="4" y="0"/>
                  </a:cubicBezTo>
                  <a:close/>
                </a:path>
              </a:pathLst>
            </a:custGeom>
            <a:grpFill/>
            <a:ln w="0">
              <a:noFill/>
              <a:prstDash val="solid"/>
              <a:round/>
              <a:headEnd/>
              <a:tailEnd/>
            </a:ln>
          </p:spPr>
          <p:txBody>
            <a:bodyPr/>
            <a:lstStyle/>
            <a:p>
              <a:pPr>
                <a:defRPr/>
              </a:pPr>
              <a:endParaRPr sz="1350"/>
            </a:p>
          </p:txBody>
        </p:sp>
        <p:sp>
          <p:nvSpPr>
            <p:cNvPr id="127" name="Freeform 127"/>
            <p:cNvSpPr>
              <a:spLocks/>
            </p:cNvSpPr>
            <p:nvPr/>
          </p:nvSpPr>
          <p:spPr bwMode="invGray">
            <a:xfrm>
              <a:off x="-3924300" y="2803525"/>
              <a:ext cx="188913" cy="3175"/>
            </a:xfrm>
            <a:custGeom>
              <a:avLst/>
              <a:gdLst>
                <a:gd name="T0" fmla="*/ 98 w 98"/>
                <a:gd name="T1" fmla="*/ 1 h 2"/>
                <a:gd name="T2" fmla="*/ 98 w 98"/>
                <a:gd name="T3" fmla="*/ 1 h 2"/>
                <a:gd name="T4" fmla="*/ 26 w 98"/>
                <a:gd name="T5" fmla="*/ 1 h 2"/>
                <a:gd name="T6" fmla="*/ 28 w 98"/>
                <a:gd name="T7" fmla="*/ 1 h 2"/>
                <a:gd name="T8" fmla="*/ 0 w 98"/>
                <a:gd name="T9" fmla="*/ 2 h 2"/>
                <a:gd name="T10" fmla="*/ 98 w 98"/>
                <a:gd name="T11" fmla="*/ 1 h 2"/>
              </a:gdLst>
              <a:ahLst/>
              <a:cxnLst>
                <a:cxn ang="0">
                  <a:pos x="T0" y="T1"/>
                </a:cxn>
                <a:cxn ang="0">
                  <a:pos x="T2" y="T3"/>
                </a:cxn>
                <a:cxn ang="0">
                  <a:pos x="T4" y="T5"/>
                </a:cxn>
                <a:cxn ang="0">
                  <a:pos x="T6" y="T7"/>
                </a:cxn>
                <a:cxn ang="0">
                  <a:pos x="T8" y="T9"/>
                </a:cxn>
                <a:cxn ang="0">
                  <a:pos x="T10" y="T11"/>
                </a:cxn>
              </a:cxnLst>
              <a:rect l="0" t="0" r="r" b="b"/>
              <a:pathLst>
                <a:path w="98" h="2">
                  <a:moveTo>
                    <a:pt x="98" y="1"/>
                  </a:moveTo>
                  <a:lnTo>
                    <a:pt x="98" y="1"/>
                  </a:lnTo>
                  <a:cubicBezTo>
                    <a:pt x="84" y="2"/>
                    <a:pt x="42" y="0"/>
                    <a:pt x="26" y="1"/>
                  </a:cubicBezTo>
                  <a:lnTo>
                    <a:pt x="28" y="1"/>
                  </a:lnTo>
                  <a:lnTo>
                    <a:pt x="0" y="2"/>
                  </a:lnTo>
                  <a:cubicBezTo>
                    <a:pt x="27" y="2"/>
                    <a:pt x="82" y="2"/>
                    <a:pt x="98" y="1"/>
                  </a:cubicBezTo>
                  <a:close/>
                </a:path>
              </a:pathLst>
            </a:custGeom>
            <a:grpFill/>
            <a:ln w="0">
              <a:noFill/>
              <a:prstDash val="solid"/>
              <a:round/>
              <a:headEnd/>
              <a:tailEnd/>
            </a:ln>
          </p:spPr>
          <p:txBody>
            <a:bodyPr/>
            <a:lstStyle/>
            <a:p>
              <a:pPr>
                <a:defRPr/>
              </a:pPr>
              <a:endParaRPr sz="1350"/>
            </a:p>
          </p:txBody>
        </p:sp>
      </p:grpSp>
      <p:sp>
        <p:nvSpPr>
          <p:cNvPr id="2" name="Title 1"/>
          <p:cNvSpPr>
            <a:spLocks noGrp="1"/>
          </p:cNvSpPr>
          <p:nvPr>
            <p:ph type="title"/>
          </p:nvPr>
        </p:nvSpPr>
        <p:spPr>
          <a:xfrm>
            <a:off x="1522810" y="1905000"/>
            <a:ext cx="9146383" cy="2667000"/>
          </a:xfrm>
        </p:spPr>
        <p:txBody>
          <a:bodyPr>
            <a:noAutofit/>
          </a:bodyPr>
          <a:lstStyle>
            <a:lvl1pPr algn="l">
              <a:defRPr sz="3300" b="0" cap="none" baseline="0"/>
            </a:lvl1pPr>
          </a:lstStyle>
          <a:p>
            <a:r>
              <a:rPr lang="en-US" smtClean="0"/>
              <a:t>Click to edit Master title style</a:t>
            </a:r>
            <a:endParaRPr/>
          </a:p>
        </p:txBody>
      </p:sp>
      <p:sp>
        <p:nvSpPr>
          <p:cNvPr id="3" name="Text Placeholder 2"/>
          <p:cNvSpPr>
            <a:spLocks noGrp="1"/>
          </p:cNvSpPr>
          <p:nvPr>
            <p:ph type="body" idx="1"/>
          </p:nvPr>
        </p:nvSpPr>
        <p:spPr>
          <a:xfrm>
            <a:off x="1522811" y="5102528"/>
            <a:ext cx="9146381" cy="1069675"/>
          </a:xfrm>
        </p:spPr>
        <p:txBody>
          <a:bodyPr anchor="t"/>
          <a:lstStyle>
            <a:lvl1pPr marL="0" indent="0">
              <a:spcBef>
                <a:spcPts val="0"/>
              </a:spcBef>
              <a:buNone/>
              <a:defRPr sz="18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smtClean="0"/>
              <a:t>Click to edit Master text styles</a:t>
            </a:r>
          </a:p>
        </p:txBody>
      </p:sp>
      <p:sp>
        <p:nvSpPr>
          <p:cNvPr id="128" name="Footer Placeholder 4"/>
          <p:cNvSpPr>
            <a:spLocks noGrp="1"/>
          </p:cNvSpPr>
          <p:nvPr>
            <p:ph type="ftr" sz="quarter" idx="10"/>
          </p:nvPr>
        </p:nvSpPr>
        <p:spPr/>
        <p:txBody>
          <a:bodyPr/>
          <a:lstStyle>
            <a:lvl1pPr>
              <a:defRPr/>
            </a:lvl1pPr>
          </a:lstStyle>
          <a:p>
            <a:endParaRPr lang="en-US"/>
          </a:p>
        </p:txBody>
      </p:sp>
      <p:sp>
        <p:nvSpPr>
          <p:cNvPr id="129" name="Date Placeholder 3"/>
          <p:cNvSpPr>
            <a:spLocks noGrp="1"/>
          </p:cNvSpPr>
          <p:nvPr>
            <p:ph type="dt" sz="half" idx="11"/>
          </p:nvPr>
        </p:nvSpPr>
        <p:spPr/>
        <p:txBody>
          <a:bodyPr/>
          <a:lstStyle>
            <a:lvl1pPr>
              <a:defRPr/>
            </a:lvl1pPr>
          </a:lstStyle>
          <a:p>
            <a:fld id="{1D8BD707-D9CF-40AE-B4C6-C98DA3205C09}" type="datetimeFigureOut">
              <a:rPr lang="en-US" smtClean="0"/>
              <a:pPr/>
              <a:t>2/12/2024</a:t>
            </a:fld>
            <a:endParaRPr lang="en-US"/>
          </a:p>
        </p:txBody>
      </p:sp>
      <p:sp>
        <p:nvSpPr>
          <p:cNvPr id="130" name="Slide Number Placeholder 5"/>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1944247086"/>
      </p:ext>
    </p:extLst>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5" name="line" descr="Line graphic"/>
          <p:cNvGrpSpPr>
            <a:grpSpLocks/>
          </p:cNvGrpSpPr>
          <p:nvPr/>
        </p:nvGrpSpPr>
        <p:grpSpPr bwMode="auto">
          <a:xfrm>
            <a:off x="1521884" y="1514475"/>
            <a:ext cx="10572749" cy="63500"/>
            <a:chOff x="1522413" y="1514475"/>
            <a:chExt cx="10569575" cy="64008"/>
          </a:xfrm>
        </p:grpSpPr>
        <p:sp>
          <p:nvSpPr>
            <p:cNvPr id="6" name="Freeform 10"/>
            <p:cNvSpPr>
              <a:spLocks/>
            </p:cNvSpPr>
            <p:nvPr/>
          </p:nvSpPr>
          <p:spPr bwMode="invGray">
            <a:xfrm>
              <a:off x="12028507" y="1525677"/>
              <a:ext cx="63481" cy="4800"/>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a:lstStyle/>
            <a:p>
              <a:pPr>
                <a:defRPr/>
              </a:pPr>
              <a:endParaRPr sz="1350"/>
            </a:p>
          </p:txBody>
        </p:sp>
        <p:sp>
          <p:nvSpPr>
            <p:cNvPr id="7" name="Freeform 11"/>
            <p:cNvSpPr>
              <a:spLocks/>
            </p:cNvSpPr>
            <p:nvPr/>
          </p:nvSpPr>
          <p:spPr bwMode="invGray">
            <a:xfrm>
              <a:off x="12022160" y="1533677"/>
              <a:ext cx="19044" cy="0"/>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a:lstStyle/>
            <a:p>
              <a:pPr>
                <a:defRPr/>
              </a:pPr>
              <a:endParaRPr sz="1350"/>
            </a:p>
          </p:txBody>
        </p:sp>
        <p:sp>
          <p:nvSpPr>
            <p:cNvPr id="8" name="Freeform 12"/>
            <p:cNvSpPr>
              <a:spLocks/>
            </p:cNvSpPr>
            <p:nvPr/>
          </p:nvSpPr>
          <p:spPr bwMode="invGray">
            <a:xfrm>
              <a:off x="12041203" y="1532078"/>
              <a:ext cx="40205" cy="6401"/>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a:lstStyle/>
            <a:p>
              <a:pPr>
                <a:defRPr/>
              </a:pPr>
              <a:endParaRPr sz="1350"/>
            </a:p>
          </p:txBody>
        </p:sp>
        <p:sp>
          <p:nvSpPr>
            <p:cNvPr id="9" name="Freeform 15"/>
            <p:cNvSpPr>
              <a:spLocks/>
            </p:cNvSpPr>
            <p:nvPr/>
          </p:nvSpPr>
          <p:spPr bwMode="invGray">
            <a:xfrm>
              <a:off x="11831717" y="1527277"/>
              <a:ext cx="42321" cy="4801"/>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a:lstStyle/>
            <a:p>
              <a:pPr>
                <a:defRPr/>
              </a:pPr>
              <a:endParaRPr sz="1350"/>
            </a:p>
          </p:txBody>
        </p:sp>
        <p:sp>
          <p:nvSpPr>
            <p:cNvPr id="10" name="Freeform 16"/>
            <p:cNvSpPr>
              <a:spLocks/>
            </p:cNvSpPr>
            <p:nvPr/>
          </p:nvSpPr>
          <p:spPr bwMode="invGray">
            <a:xfrm>
              <a:off x="11808440" y="1532078"/>
              <a:ext cx="42321" cy="1600"/>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a:lstStyle/>
            <a:p>
              <a:pPr>
                <a:defRPr/>
              </a:pPr>
              <a:endParaRPr sz="1350"/>
            </a:p>
          </p:txBody>
        </p:sp>
        <p:sp>
          <p:nvSpPr>
            <p:cNvPr id="11" name="Freeform 17"/>
            <p:cNvSpPr>
              <a:spLocks/>
            </p:cNvSpPr>
            <p:nvPr/>
          </p:nvSpPr>
          <p:spPr bwMode="invGray">
            <a:xfrm>
              <a:off x="12003115" y="1538479"/>
              <a:ext cx="78294" cy="3200"/>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a:lstStyle/>
            <a:p>
              <a:pPr>
                <a:defRPr/>
              </a:pPr>
              <a:endParaRPr sz="1350"/>
            </a:p>
          </p:txBody>
        </p:sp>
        <p:sp>
          <p:nvSpPr>
            <p:cNvPr id="12" name="Freeform 18"/>
            <p:cNvSpPr>
              <a:spLocks/>
            </p:cNvSpPr>
            <p:nvPr/>
          </p:nvSpPr>
          <p:spPr bwMode="invGray">
            <a:xfrm>
              <a:off x="11664550" y="1522477"/>
              <a:ext cx="40205" cy="4800"/>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a:lstStyle/>
            <a:p>
              <a:pPr>
                <a:defRPr/>
              </a:pPr>
              <a:endParaRPr sz="1350"/>
            </a:p>
          </p:txBody>
        </p:sp>
        <p:sp>
          <p:nvSpPr>
            <p:cNvPr id="13" name="Freeform 19"/>
            <p:cNvSpPr>
              <a:spLocks/>
            </p:cNvSpPr>
            <p:nvPr/>
          </p:nvSpPr>
          <p:spPr bwMode="invGray">
            <a:xfrm>
              <a:off x="11505848" y="1522477"/>
              <a:ext cx="93105" cy="4800"/>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a:lstStyle/>
            <a:p>
              <a:pPr>
                <a:defRPr/>
              </a:pPr>
              <a:endParaRPr sz="1350"/>
            </a:p>
          </p:txBody>
        </p:sp>
        <p:sp>
          <p:nvSpPr>
            <p:cNvPr id="14" name="Freeform 20"/>
            <p:cNvSpPr>
              <a:spLocks/>
            </p:cNvSpPr>
            <p:nvPr/>
          </p:nvSpPr>
          <p:spPr bwMode="invGray">
            <a:xfrm>
              <a:off x="11471992" y="1525677"/>
              <a:ext cx="33856" cy="3200"/>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a:lstStyle/>
            <a:p>
              <a:pPr>
                <a:defRPr/>
              </a:pPr>
              <a:endParaRPr sz="1350"/>
            </a:p>
          </p:txBody>
        </p:sp>
        <p:sp>
          <p:nvSpPr>
            <p:cNvPr id="15" name="Freeform 21"/>
            <p:cNvSpPr>
              <a:spLocks/>
            </p:cNvSpPr>
            <p:nvPr/>
          </p:nvSpPr>
          <p:spPr bwMode="invGray">
            <a:xfrm>
              <a:off x="11711102" y="1528877"/>
              <a:ext cx="29624" cy="4800"/>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a:lstStyle/>
            <a:p>
              <a:pPr>
                <a:defRPr/>
              </a:pPr>
              <a:endParaRPr sz="1350"/>
            </a:p>
          </p:txBody>
        </p:sp>
        <p:sp>
          <p:nvSpPr>
            <p:cNvPr id="16" name="Freeform 22"/>
            <p:cNvSpPr>
              <a:spLocks/>
            </p:cNvSpPr>
            <p:nvPr/>
          </p:nvSpPr>
          <p:spPr bwMode="invGray">
            <a:xfrm>
              <a:off x="11692059" y="1533677"/>
              <a:ext cx="33856" cy="0"/>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a:lstStyle/>
            <a:p>
              <a:pPr>
                <a:defRPr/>
              </a:pPr>
              <a:endParaRPr sz="1350"/>
            </a:p>
          </p:txBody>
        </p:sp>
        <p:sp>
          <p:nvSpPr>
            <p:cNvPr id="17" name="Freeform 23"/>
            <p:cNvSpPr>
              <a:spLocks/>
            </p:cNvSpPr>
            <p:nvPr/>
          </p:nvSpPr>
          <p:spPr bwMode="invGray">
            <a:xfrm>
              <a:off x="11740727" y="1533677"/>
              <a:ext cx="423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a:lstStyle/>
            <a:p>
              <a:pPr>
                <a:defRPr/>
              </a:pPr>
              <a:endParaRPr sz="1350"/>
            </a:p>
          </p:txBody>
        </p:sp>
        <p:sp>
          <p:nvSpPr>
            <p:cNvPr id="18" name="Freeform 24"/>
            <p:cNvSpPr>
              <a:spLocks/>
            </p:cNvSpPr>
            <p:nvPr/>
          </p:nvSpPr>
          <p:spPr bwMode="invGray">
            <a:xfrm>
              <a:off x="11840181" y="1538479"/>
              <a:ext cx="71945" cy="8000"/>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a:lstStyle/>
            <a:p>
              <a:pPr>
                <a:defRPr/>
              </a:pPr>
              <a:endParaRPr sz="1350"/>
            </a:p>
          </p:txBody>
        </p:sp>
        <p:sp>
          <p:nvSpPr>
            <p:cNvPr id="19" name="Freeform 25"/>
            <p:cNvSpPr>
              <a:spLocks/>
            </p:cNvSpPr>
            <p:nvPr/>
          </p:nvSpPr>
          <p:spPr bwMode="invGray">
            <a:xfrm>
              <a:off x="11764004" y="1535278"/>
              <a:ext cx="44436" cy="3200"/>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a:lstStyle/>
            <a:p>
              <a:pPr>
                <a:defRPr/>
              </a:pPr>
              <a:endParaRPr sz="1350"/>
            </a:p>
          </p:txBody>
        </p:sp>
        <p:sp>
          <p:nvSpPr>
            <p:cNvPr id="20" name="Freeform 26"/>
            <p:cNvSpPr>
              <a:spLocks/>
            </p:cNvSpPr>
            <p:nvPr/>
          </p:nvSpPr>
          <p:spPr bwMode="invGray">
            <a:xfrm>
              <a:off x="11744959" y="1538479"/>
              <a:ext cx="19045" cy="1600"/>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a:lstStyle/>
            <a:p>
              <a:pPr>
                <a:defRPr/>
              </a:pPr>
              <a:endParaRPr sz="1350"/>
            </a:p>
          </p:txBody>
        </p:sp>
        <p:sp>
          <p:nvSpPr>
            <p:cNvPr id="21" name="Freeform 27"/>
            <p:cNvSpPr>
              <a:spLocks/>
            </p:cNvSpPr>
            <p:nvPr/>
          </p:nvSpPr>
          <p:spPr bwMode="invGray">
            <a:xfrm>
              <a:off x="11482571" y="1532078"/>
              <a:ext cx="84641" cy="3200"/>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a:lstStyle/>
            <a:p>
              <a:pPr>
                <a:defRPr/>
              </a:pPr>
              <a:endParaRPr sz="1350"/>
            </a:p>
          </p:txBody>
        </p:sp>
        <p:sp>
          <p:nvSpPr>
            <p:cNvPr id="22" name="Freeform 28"/>
            <p:cNvSpPr>
              <a:spLocks/>
            </p:cNvSpPr>
            <p:nvPr/>
          </p:nvSpPr>
          <p:spPr bwMode="invGray">
            <a:xfrm>
              <a:off x="11626461" y="1533677"/>
              <a:ext cx="4232" cy="0"/>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a:lstStyle/>
            <a:p>
              <a:pPr>
                <a:defRPr/>
              </a:pPr>
              <a:endParaRPr sz="1350"/>
            </a:p>
          </p:txBody>
        </p:sp>
        <p:sp>
          <p:nvSpPr>
            <p:cNvPr id="23" name="Freeform 29"/>
            <p:cNvSpPr>
              <a:spLocks/>
            </p:cNvSpPr>
            <p:nvPr/>
          </p:nvSpPr>
          <p:spPr bwMode="invGray">
            <a:xfrm>
              <a:off x="11262504" y="1533677"/>
              <a:ext cx="423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24" name="Freeform 30"/>
            <p:cNvSpPr>
              <a:spLocks/>
            </p:cNvSpPr>
            <p:nvPr/>
          </p:nvSpPr>
          <p:spPr bwMode="invGray">
            <a:xfrm>
              <a:off x="11554516" y="1533677"/>
              <a:ext cx="44437" cy="3200"/>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25" name="Freeform 31"/>
            <p:cNvSpPr>
              <a:spLocks/>
            </p:cNvSpPr>
            <p:nvPr/>
          </p:nvSpPr>
          <p:spPr bwMode="invGray">
            <a:xfrm>
              <a:off x="11408511" y="1528877"/>
              <a:ext cx="31740" cy="3200"/>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26" name="Freeform 32"/>
            <p:cNvSpPr>
              <a:spLocks/>
            </p:cNvSpPr>
            <p:nvPr/>
          </p:nvSpPr>
          <p:spPr bwMode="invGray">
            <a:xfrm>
              <a:off x="11617997" y="1532078"/>
              <a:ext cx="6349"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a:lstStyle/>
            <a:p>
              <a:pPr>
                <a:defRPr/>
              </a:pPr>
              <a:endParaRPr sz="1350"/>
            </a:p>
          </p:txBody>
        </p:sp>
        <p:sp>
          <p:nvSpPr>
            <p:cNvPr id="27" name="Freeform 33"/>
            <p:cNvSpPr>
              <a:spLocks/>
            </p:cNvSpPr>
            <p:nvPr/>
          </p:nvSpPr>
          <p:spPr bwMode="invGray">
            <a:xfrm>
              <a:off x="11598953" y="1532078"/>
              <a:ext cx="27508" cy="1600"/>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a:lstStyle/>
            <a:p>
              <a:pPr>
                <a:defRPr/>
              </a:pPr>
              <a:endParaRPr sz="1350"/>
            </a:p>
          </p:txBody>
        </p:sp>
        <p:sp>
          <p:nvSpPr>
            <p:cNvPr id="28" name="Freeform 34"/>
            <p:cNvSpPr>
              <a:spLocks/>
            </p:cNvSpPr>
            <p:nvPr/>
          </p:nvSpPr>
          <p:spPr bwMode="invGray">
            <a:xfrm>
              <a:off x="11137659" y="1533677"/>
              <a:ext cx="188326" cy="24004"/>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a:lstStyle/>
            <a:p>
              <a:pPr>
                <a:defRPr/>
              </a:pPr>
              <a:endParaRPr sz="1350"/>
            </a:p>
          </p:txBody>
        </p:sp>
        <p:sp>
          <p:nvSpPr>
            <p:cNvPr id="29" name="Freeform 35"/>
            <p:cNvSpPr>
              <a:spLocks/>
            </p:cNvSpPr>
            <p:nvPr/>
          </p:nvSpPr>
          <p:spPr bwMode="invGray">
            <a:xfrm>
              <a:off x="11266736" y="1528877"/>
              <a:ext cx="95222" cy="4800"/>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a:lstStyle/>
            <a:p>
              <a:pPr>
                <a:defRPr/>
              </a:pPr>
              <a:endParaRPr sz="1350"/>
            </a:p>
          </p:txBody>
        </p:sp>
        <p:sp>
          <p:nvSpPr>
            <p:cNvPr id="30" name="Freeform 36"/>
            <p:cNvSpPr>
              <a:spLocks/>
            </p:cNvSpPr>
            <p:nvPr/>
          </p:nvSpPr>
          <p:spPr bwMode="invGray">
            <a:xfrm>
              <a:off x="11361958" y="1532078"/>
              <a:ext cx="135426" cy="11201"/>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a:lstStyle/>
            <a:p>
              <a:pPr>
                <a:defRPr/>
              </a:pPr>
              <a:endParaRPr sz="1350"/>
            </a:p>
          </p:txBody>
        </p:sp>
        <p:sp>
          <p:nvSpPr>
            <p:cNvPr id="31" name="Freeform 37"/>
            <p:cNvSpPr>
              <a:spLocks/>
            </p:cNvSpPr>
            <p:nvPr/>
          </p:nvSpPr>
          <p:spPr bwMode="invGray">
            <a:xfrm>
              <a:off x="11833832" y="1552880"/>
              <a:ext cx="10581" cy="160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a:lstStyle/>
            <a:p>
              <a:pPr>
                <a:defRPr/>
              </a:pPr>
              <a:endParaRPr sz="1350"/>
            </a:p>
          </p:txBody>
        </p:sp>
        <p:sp>
          <p:nvSpPr>
            <p:cNvPr id="32" name="Freeform 38"/>
            <p:cNvSpPr>
              <a:spLocks/>
            </p:cNvSpPr>
            <p:nvPr/>
          </p:nvSpPr>
          <p:spPr bwMode="invGray">
            <a:xfrm>
              <a:off x="11764004" y="1543279"/>
              <a:ext cx="118498" cy="9601"/>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a:lstStyle/>
            <a:p>
              <a:pPr>
                <a:defRPr/>
              </a:pPr>
              <a:endParaRPr sz="1350"/>
            </a:p>
          </p:txBody>
        </p:sp>
        <p:sp>
          <p:nvSpPr>
            <p:cNvPr id="33" name="Freeform 39"/>
            <p:cNvSpPr>
              <a:spLocks/>
            </p:cNvSpPr>
            <p:nvPr/>
          </p:nvSpPr>
          <p:spPr bwMode="invGray">
            <a:xfrm>
              <a:off x="11554516" y="1543279"/>
              <a:ext cx="69830" cy="6401"/>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a:lstStyle/>
            <a:p>
              <a:pPr>
                <a:defRPr/>
              </a:pPr>
              <a:endParaRPr sz="1350"/>
            </a:p>
          </p:txBody>
        </p:sp>
        <p:sp>
          <p:nvSpPr>
            <p:cNvPr id="34" name="Freeform 40"/>
            <p:cNvSpPr>
              <a:spLocks/>
            </p:cNvSpPr>
            <p:nvPr/>
          </p:nvSpPr>
          <p:spPr bwMode="invGray">
            <a:xfrm>
              <a:off x="11224415" y="1527277"/>
              <a:ext cx="38089" cy="6401"/>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a:lstStyle/>
            <a:p>
              <a:pPr>
                <a:defRPr/>
              </a:pPr>
              <a:endParaRPr sz="1350"/>
            </a:p>
          </p:txBody>
        </p:sp>
        <p:sp>
          <p:nvSpPr>
            <p:cNvPr id="35" name="Freeform 41"/>
            <p:cNvSpPr>
              <a:spLocks/>
            </p:cNvSpPr>
            <p:nvPr/>
          </p:nvSpPr>
          <p:spPr bwMode="invGray">
            <a:xfrm>
              <a:off x="11146123" y="1528877"/>
              <a:ext cx="21160" cy="3200"/>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a:lstStyle/>
            <a:p>
              <a:pPr>
                <a:defRPr/>
              </a:pPr>
              <a:endParaRPr sz="1350"/>
            </a:p>
          </p:txBody>
        </p:sp>
        <p:sp>
          <p:nvSpPr>
            <p:cNvPr id="36" name="Freeform 42"/>
            <p:cNvSpPr>
              <a:spLocks/>
            </p:cNvSpPr>
            <p:nvPr/>
          </p:nvSpPr>
          <p:spPr bwMode="invGray">
            <a:xfrm>
              <a:off x="6196725" y="1565681"/>
              <a:ext cx="21160" cy="160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a:lstStyle/>
            <a:p>
              <a:pPr>
                <a:defRPr/>
              </a:pPr>
              <a:endParaRPr sz="1350"/>
            </a:p>
          </p:txBody>
        </p:sp>
        <p:sp>
          <p:nvSpPr>
            <p:cNvPr id="37" name="Freeform 43"/>
            <p:cNvSpPr>
              <a:spLocks/>
            </p:cNvSpPr>
            <p:nvPr/>
          </p:nvSpPr>
          <p:spPr bwMode="invGray">
            <a:xfrm>
              <a:off x="6355428" y="1565681"/>
              <a:ext cx="10579" cy="0"/>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38" name="Freeform 44"/>
            <p:cNvSpPr>
              <a:spLocks/>
            </p:cNvSpPr>
            <p:nvPr/>
          </p:nvSpPr>
          <p:spPr bwMode="invGray">
            <a:xfrm>
              <a:off x="8949682" y="1522477"/>
              <a:ext cx="63481" cy="6401"/>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a:lstStyle/>
            <a:p>
              <a:pPr>
                <a:defRPr/>
              </a:pPr>
              <a:endParaRPr sz="1350"/>
            </a:p>
          </p:txBody>
        </p:sp>
        <p:sp>
          <p:nvSpPr>
            <p:cNvPr id="39" name="Freeform 45"/>
            <p:cNvSpPr>
              <a:spLocks/>
            </p:cNvSpPr>
            <p:nvPr/>
          </p:nvSpPr>
          <p:spPr bwMode="invGray">
            <a:xfrm>
              <a:off x="7538289" y="1546479"/>
              <a:ext cx="27509" cy="3200"/>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a:lstStyle/>
            <a:p>
              <a:pPr>
                <a:defRPr/>
              </a:pPr>
              <a:endParaRPr sz="1350"/>
            </a:p>
          </p:txBody>
        </p:sp>
        <p:sp>
          <p:nvSpPr>
            <p:cNvPr id="40" name="Freeform 46"/>
            <p:cNvSpPr>
              <a:spLocks/>
            </p:cNvSpPr>
            <p:nvPr/>
          </p:nvSpPr>
          <p:spPr bwMode="invGray">
            <a:xfrm>
              <a:off x="7479040" y="1562481"/>
              <a:ext cx="38089" cy="3200"/>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a:lstStyle/>
            <a:p>
              <a:pPr>
                <a:defRPr/>
              </a:pPr>
              <a:endParaRPr sz="1350"/>
            </a:p>
          </p:txBody>
        </p:sp>
        <p:sp>
          <p:nvSpPr>
            <p:cNvPr id="41" name="Freeform 47"/>
            <p:cNvSpPr>
              <a:spLocks/>
            </p:cNvSpPr>
            <p:nvPr/>
          </p:nvSpPr>
          <p:spPr bwMode="invGray">
            <a:xfrm>
              <a:off x="5409562" y="1568882"/>
              <a:ext cx="38089" cy="3200"/>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a:lstStyle/>
            <a:p>
              <a:pPr>
                <a:defRPr/>
              </a:pPr>
              <a:endParaRPr sz="1350"/>
            </a:p>
          </p:txBody>
        </p:sp>
        <p:sp>
          <p:nvSpPr>
            <p:cNvPr id="42" name="Freeform 48"/>
            <p:cNvSpPr>
              <a:spLocks/>
            </p:cNvSpPr>
            <p:nvPr/>
          </p:nvSpPr>
          <p:spPr bwMode="invGray">
            <a:xfrm>
              <a:off x="10206605" y="1530477"/>
              <a:ext cx="61364" cy="4801"/>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a:lstStyle/>
            <a:p>
              <a:pPr>
                <a:defRPr/>
              </a:pPr>
              <a:endParaRPr sz="1350"/>
            </a:p>
          </p:txBody>
        </p:sp>
        <p:sp>
          <p:nvSpPr>
            <p:cNvPr id="43" name="Freeform 49"/>
            <p:cNvSpPr>
              <a:spLocks/>
            </p:cNvSpPr>
            <p:nvPr/>
          </p:nvSpPr>
          <p:spPr bwMode="invGray">
            <a:xfrm>
              <a:off x="6258091" y="1525677"/>
              <a:ext cx="19044" cy="1600"/>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a:lstStyle/>
            <a:p>
              <a:pPr>
                <a:defRPr/>
              </a:pPr>
              <a:endParaRPr sz="1350"/>
            </a:p>
          </p:txBody>
        </p:sp>
        <p:sp>
          <p:nvSpPr>
            <p:cNvPr id="44" name="Freeform 50"/>
            <p:cNvSpPr>
              <a:spLocks/>
            </p:cNvSpPr>
            <p:nvPr/>
          </p:nvSpPr>
          <p:spPr bwMode="invGray">
            <a:xfrm>
              <a:off x="10134660" y="1527277"/>
              <a:ext cx="71945" cy="4801"/>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a:lstStyle/>
            <a:p>
              <a:pPr>
                <a:defRPr/>
              </a:pPr>
              <a:endParaRPr sz="1350"/>
            </a:p>
          </p:txBody>
        </p:sp>
        <p:sp>
          <p:nvSpPr>
            <p:cNvPr id="45" name="Freeform 51"/>
            <p:cNvSpPr>
              <a:spLocks/>
            </p:cNvSpPr>
            <p:nvPr/>
          </p:nvSpPr>
          <p:spPr bwMode="invGray">
            <a:xfrm>
              <a:off x="2582544" y="1559281"/>
              <a:ext cx="8464" cy="160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a:lstStyle/>
            <a:p>
              <a:pPr>
                <a:defRPr/>
              </a:pPr>
              <a:endParaRPr sz="1350"/>
            </a:p>
          </p:txBody>
        </p:sp>
        <p:sp>
          <p:nvSpPr>
            <p:cNvPr id="46" name="Freeform 52"/>
            <p:cNvSpPr>
              <a:spLocks/>
            </p:cNvSpPr>
            <p:nvPr/>
          </p:nvSpPr>
          <p:spPr bwMode="invGray">
            <a:xfrm>
              <a:off x="1761524" y="1522477"/>
              <a:ext cx="35973" cy="0"/>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a:lstStyle/>
            <a:p>
              <a:pPr>
                <a:defRPr/>
              </a:pPr>
              <a:endParaRPr sz="1350"/>
            </a:p>
          </p:txBody>
        </p:sp>
        <p:sp>
          <p:nvSpPr>
            <p:cNvPr id="47" name="Freeform 53"/>
            <p:cNvSpPr>
              <a:spLocks/>
            </p:cNvSpPr>
            <p:nvPr/>
          </p:nvSpPr>
          <p:spPr bwMode="invGray">
            <a:xfrm>
              <a:off x="10811790" y="1528877"/>
              <a:ext cx="19044" cy="1600"/>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48" name="Freeform 54"/>
            <p:cNvSpPr>
              <a:spLocks/>
            </p:cNvSpPr>
            <p:nvPr/>
          </p:nvSpPr>
          <p:spPr bwMode="invGray">
            <a:xfrm>
              <a:off x="10896431" y="1544879"/>
              <a:ext cx="8464" cy="3200"/>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a:lstStyle/>
            <a:p>
              <a:pPr>
                <a:defRPr/>
              </a:pPr>
              <a:endParaRPr sz="1350"/>
            </a:p>
          </p:txBody>
        </p:sp>
        <p:sp>
          <p:nvSpPr>
            <p:cNvPr id="49" name="Freeform 55"/>
            <p:cNvSpPr>
              <a:spLocks/>
            </p:cNvSpPr>
            <p:nvPr/>
          </p:nvSpPr>
          <p:spPr bwMode="invGray">
            <a:xfrm>
              <a:off x="9946332" y="1554481"/>
              <a:ext cx="6349" cy="0"/>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a:lstStyle/>
            <a:p>
              <a:pPr>
                <a:defRPr/>
              </a:pPr>
              <a:endParaRPr sz="1350"/>
            </a:p>
          </p:txBody>
        </p:sp>
        <p:sp>
          <p:nvSpPr>
            <p:cNvPr id="50" name="Freeform 56"/>
            <p:cNvSpPr>
              <a:spLocks/>
            </p:cNvSpPr>
            <p:nvPr/>
          </p:nvSpPr>
          <p:spPr bwMode="invGray">
            <a:xfrm>
              <a:off x="10818137" y="1532078"/>
              <a:ext cx="23277"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a:lstStyle/>
            <a:p>
              <a:pPr>
                <a:defRPr/>
              </a:pPr>
              <a:endParaRPr sz="1350"/>
            </a:p>
          </p:txBody>
        </p:sp>
        <p:sp>
          <p:nvSpPr>
            <p:cNvPr id="51" name="Freeform 57"/>
            <p:cNvSpPr>
              <a:spLocks/>
            </p:cNvSpPr>
            <p:nvPr/>
          </p:nvSpPr>
          <p:spPr bwMode="invGray">
            <a:xfrm>
              <a:off x="10837182" y="1528877"/>
              <a:ext cx="19044" cy="1600"/>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a:lstStyle/>
            <a:p>
              <a:pPr>
                <a:defRPr/>
              </a:pPr>
              <a:endParaRPr sz="1350"/>
            </a:p>
          </p:txBody>
        </p:sp>
        <p:sp>
          <p:nvSpPr>
            <p:cNvPr id="52" name="Freeform 58"/>
            <p:cNvSpPr>
              <a:spLocks/>
            </p:cNvSpPr>
            <p:nvPr/>
          </p:nvSpPr>
          <p:spPr bwMode="invGray">
            <a:xfrm>
              <a:off x="10786397" y="1530477"/>
              <a:ext cx="31740" cy="160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53" name="Freeform 59"/>
            <p:cNvSpPr>
              <a:spLocks/>
            </p:cNvSpPr>
            <p:nvPr/>
          </p:nvSpPr>
          <p:spPr bwMode="invGray">
            <a:xfrm>
              <a:off x="4093390" y="1552880"/>
              <a:ext cx="19045" cy="1601"/>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a:lstStyle/>
            <a:p>
              <a:pPr>
                <a:defRPr/>
              </a:pPr>
              <a:endParaRPr sz="1350"/>
            </a:p>
          </p:txBody>
        </p:sp>
        <p:sp>
          <p:nvSpPr>
            <p:cNvPr id="54" name="Freeform 60"/>
            <p:cNvSpPr>
              <a:spLocks/>
            </p:cNvSpPr>
            <p:nvPr/>
          </p:nvSpPr>
          <p:spPr bwMode="invGray">
            <a:xfrm>
              <a:off x="8528592" y="1567282"/>
              <a:ext cx="2117" cy="1600"/>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a:lstStyle/>
            <a:p>
              <a:pPr>
                <a:defRPr/>
              </a:pPr>
              <a:endParaRPr sz="1350"/>
            </a:p>
          </p:txBody>
        </p:sp>
        <p:sp>
          <p:nvSpPr>
            <p:cNvPr id="55" name="Freeform 61"/>
            <p:cNvSpPr>
              <a:spLocks/>
            </p:cNvSpPr>
            <p:nvPr/>
          </p:nvSpPr>
          <p:spPr bwMode="invGray">
            <a:xfrm>
              <a:off x="8460879" y="1556080"/>
              <a:ext cx="67713" cy="14402"/>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a:lstStyle/>
            <a:p>
              <a:pPr>
                <a:defRPr/>
              </a:pPr>
              <a:endParaRPr sz="1350"/>
            </a:p>
          </p:txBody>
        </p:sp>
        <p:sp>
          <p:nvSpPr>
            <p:cNvPr id="56" name="Freeform 62"/>
            <p:cNvSpPr>
              <a:spLocks noEditPoints="1"/>
            </p:cNvSpPr>
            <p:nvPr/>
          </p:nvSpPr>
          <p:spPr bwMode="invGray">
            <a:xfrm>
              <a:off x="1562617" y="1514475"/>
              <a:ext cx="9562345"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a:lstStyle/>
            <a:p>
              <a:pPr>
                <a:defRPr/>
              </a:pPr>
              <a:endParaRPr sz="1350"/>
            </a:p>
          </p:txBody>
        </p:sp>
        <p:sp>
          <p:nvSpPr>
            <p:cNvPr id="57" name="Freeform 63"/>
            <p:cNvSpPr>
              <a:spLocks/>
            </p:cNvSpPr>
            <p:nvPr/>
          </p:nvSpPr>
          <p:spPr bwMode="invGray">
            <a:xfrm>
              <a:off x="7508664" y="1559281"/>
              <a:ext cx="10581" cy="4801"/>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a:lstStyle/>
            <a:p>
              <a:pPr>
                <a:defRPr/>
              </a:pPr>
              <a:endParaRPr sz="1350"/>
            </a:p>
          </p:txBody>
        </p:sp>
        <p:sp>
          <p:nvSpPr>
            <p:cNvPr id="58" name="Freeform 64"/>
            <p:cNvSpPr>
              <a:spLocks/>
            </p:cNvSpPr>
            <p:nvPr/>
          </p:nvSpPr>
          <p:spPr bwMode="invGray">
            <a:xfrm>
              <a:off x="5434954" y="1567282"/>
              <a:ext cx="4232" cy="1600"/>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a:lstStyle/>
            <a:p>
              <a:pPr>
                <a:defRPr/>
              </a:pPr>
              <a:endParaRPr sz="1350"/>
            </a:p>
          </p:txBody>
        </p:sp>
        <p:sp>
          <p:nvSpPr>
            <p:cNvPr id="59" name="Freeform 65"/>
            <p:cNvSpPr>
              <a:spLocks/>
            </p:cNvSpPr>
            <p:nvPr/>
          </p:nvSpPr>
          <p:spPr bwMode="invGray">
            <a:xfrm>
              <a:off x="9673365" y="1567282"/>
              <a:ext cx="25392" cy="3200"/>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a:lstStyle/>
            <a:p>
              <a:pPr>
                <a:defRPr/>
              </a:pPr>
              <a:endParaRPr sz="1350"/>
            </a:p>
          </p:txBody>
        </p:sp>
        <p:sp>
          <p:nvSpPr>
            <p:cNvPr id="60" name="Freeform 66"/>
            <p:cNvSpPr>
              <a:spLocks/>
            </p:cNvSpPr>
            <p:nvPr/>
          </p:nvSpPr>
          <p:spPr bwMode="invGray">
            <a:xfrm>
              <a:off x="10966259" y="1528877"/>
              <a:ext cx="40205" cy="3200"/>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a:lstStyle/>
            <a:p>
              <a:pPr>
                <a:defRPr/>
              </a:pPr>
              <a:endParaRPr sz="1350"/>
            </a:p>
          </p:txBody>
        </p:sp>
        <p:sp>
          <p:nvSpPr>
            <p:cNvPr id="61" name="Freeform 67"/>
            <p:cNvSpPr>
              <a:spLocks/>
            </p:cNvSpPr>
            <p:nvPr/>
          </p:nvSpPr>
          <p:spPr bwMode="invGray">
            <a:xfrm>
              <a:off x="11330217" y="1552880"/>
              <a:ext cx="44437" cy="1601"/>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a:lstStyle/>
            <a:p>
              <a:pPr>
                <a:defRPr/>
              </a:pPr>
              <a:endParaRPr sz="1350"/>
            </a:p>
          </p:txBody>
        </p:sp>
        <p:sp>
          <p:nvSpPr>
            <p:cNvPr id="62" name="Freeform 68"/>
            <p:cNvSpPr>
              <a:spLocks/>
            </p:cNvSpPr>
            <p:nvPr/>
          </p:nvSpPr>
          <p:spPr bwMode="invGray">
            <a:xfrm>
              <a:off x="11042437" y="1540078"/>
              <a:ext cx="61366" cy="6401"/>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a:lstStyle/>
            <a:p>
              <a:pPr>
                <a:defRPr/>
              </a:pPr>
              <a:endParaRPr sz="1350"/>
            </a:p>
          </p:txBody>
        </p:sp>
        <p:sp>
          <p:nvSpPr>
            <p:cNvPr id="63" name="Freeform 69"/>
            <p:cNvSpPr>
              <a:spLocks/>
            </p:cNvSpPr>
            <p:nvPr/>
          </p:nvSpPr>
          <p:spPr bwMode="invGray">
            <a:xfrm>
              <a:off x="11105917" y="1543279"/>
              <a:ext cx="29624" cy="0"/>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a:lstStyle/>
            <a:p>
              <a:pPr>
                <a:defRPr/>
              </a:pPr>
              <a:endParaRPr sz="1350"/>
            </a:p>
          </p:txBody>
        </p:sp>
        <p:sp>
          <p:nvSpPr>
            <p:cNvPr id="64" name="Freeform 70"/>
            <p:cNvSpPr>
              <a:spLocks/>
            </p:cNvSpPr>
            <p:nvPr/>
          </p:nvSpPr>
          <p:spPr bwMode="invGray">
            <a:xfrm>
              <a:off x="10678479" y="1525677"/>
              <a:ext cx="103686" cy="9601"/>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a:lstStyle/>
            <a:p>
              <a:pPr>
                <a:defRPr/>
              </a:pPr>
              <a:endParaRPr sz="1350"/>
            </a:p>
          </p:txBody>
        </p:sp>
        <p:sp>
          <p:nvSpPr>
            <p:cNvPr id="65" name="Freeform 71"/>
            <p:cNvSpPr>
              <a:spLocks/>
            </p:cNvSpPr>
            <p:nvPr/>
          </p:nvSpPr>
          <p:spPr bwMode="invGray">
            <a:xfrm>
              <a:off x="11040321" y="1549679"/>
              <a:ext cx="25392" cy="4801"/>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a:lstStyle/>
            <a:p>
              <a:pPr>
                <a:defRPr/>
              </a:pPr>
              <a:endParaRPr sz="1350"/>
            </a:p>
          </p:txBody>
        </p:sp>
        <p:sp>
          <p:nvSpPr>
            <p:cNvPr id="66" name="Freeform 72"/>
            <p:cNvSpPr>
              <a:spLocks/>
            </p:cNvSpPr>
            <p:nvPr/>
          </p:nvSpPr>
          <p:spPr bwMode="invGray">
            <a:xfrm>
              <a:off x="10841414" y="1549679"/>
              <a:ext cx="59249" cy="1601"/>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a:lstStyle/>
            <a:p>
              <a:pPr>
                <a:defRPr/>
              </a:pPr>
              <a:endParaRPr sz="1350"/>
            </a:p>
          </p:txBody>
        </p:sp>
        <p:sp>
          <p:nvSpPr>
            <p:cNvPr id="67" name="Freeform 73"/>
            <p:cNvSpPr>
              <a:spLocks/>
            </p:cNvSpPr>
            <p:nvPr/>
          </p:nvSpPr>
          <p:spPr bwMode="invGray">
            <a:xfrm>
              <a:off x="10900663" y="1549679"/>
              <a:ext cx="35972" cy="160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a:lstStyle/>
            <a:p>
              <a:pPr>
                <a:defRPr/>
              </a:pPr>
              <a:endParaRPr sz="1350"/>
            </a:p>
          </p:txBody>
        </p:sp>
        <p:sp>
          <p:nvSpPr>
            <p:cNvPr id="68" name="Freeform 74"/>
            <p:cNvSpPr>
              <a:spLocks/>
            </p:cNvSpPr>
            <p:nvPr/>
          </p:nvSpPr>
          <p:spPr bwMode="invGray">
            <a:xfrm>
              <a:off x="10957795" y="1554481"/>
              <a:ext cx="46553"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a:lstStyle/>
            <a:p>
              <a:pPr>
                <a:defRPr/>
              </a:pPr>
              <a:endParaRPr sz="1350"/>
            </a:p>
          </p:txBody>
        </p:sp>
        <p:sp>
          <p:nvSpPr>
            <p:cNvPr id="69" name="Freeform 75"/>
            <p:cNvSpPr>
              <a:spLocks/>
            </p:cNvSpPr>
            <p:nvPr/>
          </p:nvSpPr>
          <p:spPr bwMode="invGray">
            <a:xfrm>
              <a:off x="10303942" y="1549679"/>
              <a:ext cx="63481" cy="3200"/>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a:lstStyle/>
            <a:p>
              <a:pPr>
                <a:defRPr/>
              </a:pPr>
              <a:endParaRPr sz="1350"/>
            </a:p>
          </p:txBody>
        </p:sp>
        <p:sp>
          <p:nvSpPr>
            <p:cNvPr id="70" name="Freeform 76"/>
            <p:cNvSpPr>
              <a:spLocks/>
            </p:cNvSpPr>
            <p:nvPr/>
          </p:nvSpPr>
          <p:spPr bwMode="invGray">
            <a:xfrm>
              <a:off x="10483804" y="1557681"/>
              <a:ext cx="23277" cy="6401"/>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a:lstStyle/>
            <a:p>
              <a:pPr>
                <a:defRPr/>
              </a:pPr>
              <a:endParaRPr sz="1350"/>
            </a:p>
          </p:txBody>
        </p:sp>
        <p:sp>
          <p:nvSpPr>
            <p:cNvPr id="71" name="Freeform 77"/>
            <p:cNvSpPr>
              <a:spLocks/>
            </p:cNvSpPr>
            <p:nvPr/>
          </p:nvSpPr>
          <p:spPr bwMode="invGray">
            <a:xfrm>
              <a:off x="10291246" y="1564082"/>
              <a:ext cx="118498" cy="1600"/>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a:lstStyle/>
            <a:p>
              <a:pPr>
                <a:defRPr/>
              </a:pPr>
              <a:endParaRPr sz="1350"/>
            </a:p>
          </p:txBody>
        </p:sp>
        <p:sp>
          <p:nvSpPr>
            <p:cNvPr id="72" name="Freeform 78"/>
            <p:cNvSpPr>
              <a:spLocks/>
            </p:cNvSpPr>
            <p:nvPr/>
          </p:nvSpPr>
          <p:spPr bwMode="invGray">
            <a:xfrm>
              <a:off x="9622580" y="1546479"/>
              <a:ext cx="10579" cy="8002"/>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a:lstStyle/>
            <a:p>
              <a:pPr>
                <a:defRPr/>
              </a:pPr>
              <a:endParaRPr sz="1350"/>
            </a:p>
          </p:txBody>
        </p:sp>
        <p:sp>
          <p:nvSpPr>
            <p:cNvPr id="73" name="Freeform 79"/>
            <p:cNvSpPr>
              <a:spLocks/>
            </p:cNvSpPr>
            <p:nvPr/>
          </p:nvSpPr>
          <p:spPr bwMode="invGray">
            <a:xfrm>
              <a:off x="8951798" y="1568882"/>
              <a:ext cx="97337" cy="8002"/>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a:lstStyle/>
            <a:p>
              <a:pPr>
                <a:defRPr/>
              </a:pPr>
              <a:endParaRPr sz="1350"/>
            </a:p>
          </p:txBody>
        </p:sp>
        <p:sp>
          <p:nvSpPr>
            <p:cNvPr id="74" name="Freeform 80"/>
            <p:cNvSpPr>
              <a:spLocks/>
            </p:cNvSpPr>
            <p:nvPr/>
          </p:nvSpPr>
          <p:spPr bwMode="invGray">
            <a:xfrm>
              <a:off x="9006815" y="1565681"/>
              <a:ext cx="16928" cy="3200"/>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a:lstStyle/>
            <a:p>
              <a:pPr>
                <a:defRPr/>
              </a:pPr>
              <a:endParaRPr sz="1350"/>
            </a:p>
          </p:txBody>
        </p:sp>
        <p:sp>
          <p:nvSpPr>
            <p:cNvPr id="75" name="Freeform 81"/>
            <p:cNvSpPr>
              <a:spLocks/>
            </p:cNvSpPr>
            <p:nvPr/>
          </p:nvSpPr>
          <p:spPr bwMode="invGray">
            <a:xfrm>
              <a:off x="1588009" y="1517675"/>
              <a:ext cx="38089" cy="3200"/>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a:lstStyle/>
            <a:p>
              <a:pPr>
                <a:defRPr/>
              </a:pPr>
              <a:endParaRPr sz="1350"/>
            </a:p>
          </p:txBody>
        </p:sp>
        <p:sp>
          <p:nvSpPr>
            <p:cNvPr id="76" name="Freeform 82"/>
            <p:cNvSpPr>
              <a:spLocks/>
            </p:cNvSpPr>
            <p:nvPr/>
          </p:nvSpPr>
          <p:spPr bwMode="invGray">
            <a:xfrm>
              <a:off x="1522413" y="1519276"/>
              <a:ext cx="29624" cy="4800"/>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a:lstStyle/>
            <a:p>
              <a:pPr>
                <a:defRPr/>
              </a:pPr>
              <a:endParaRPr sz="1350"/>
            </a:p>
          </p:txBody>
        </p:sp>
        <p:sp>
          <p:nvSpPr>
            <p:cNvPr id="77" name="Freeform 83"/>
            <p:cNvSpPr>
              <a:spLocks/>
            </p:cNvSpPr>
            <p:nvPr/>
          </p:nvSpPr>
          <p:spPr bwMode="invGray">
            <a:xfrm>
              <a:off x="6649556" y="1573683"/>
              <a:ext cx="33856" cy="3200"/>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a:lstStyle/>
            <a:p>
              <a:pPr>
                <a:defRPr/>
              </a:pPr>
              <a:endParaRPr sz="1350"/>
            </a:p>
          </p:txBody>
        </p:sp>
        <p:sp>
          <p:nvSpPr>
            <p:cNvPr id="78" name="Freeform 84"/>
            <p:cNvSpPr>
              <a:spLocks/>
            </p:cNvSpPr>
            <p:nvPr/>
          </p:nvSpPr>
          <p:spPr bwMode="invGray">
            <a:xfrm>
              <a:off x="6162869" y="1565681"/>
              <a:ext cx="14813" cy="4801"/>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a:lstStyle/>
            <a:p>
              <a:pPr>
                <a:defRPr/>
              </a:pPr>
              <a:endParaRPr sz="1350"/>
            </a:p>
          </p:txBody>
        </p:sp>
        <p:sp>
          <p:nvSpPr>
            <p:cNvPr id="79" name="Freeform 85"/>
            <p:cNvSpPr>
              <a:spLocks/>
            </p:cNvSpPr>
            <p:nvPr/>
          </p:nvSpPr>
          <p:spPr bwMode="invGray">
            <a:xfrm>
              <a:off x="5739662" y="1570483"/>
              <a:ext cx="59249" cy="6401"/>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a:lstStyle/>
            <a:p>
              <a:pPr>
                <a:defRPr/>
              </a:pPr>
              <a:endParaRPr sz="1350"/>
            </a:p>
          </p:txBody>
        </p:sp>
      </p:grpSp>
      <p:sp>
        <p:nvSpPr>
          <p:cNvPr id="2" name="Title 1"/>
          <p:cNvSpPr>
            <a:spLocks noGrp="1"/>
          </p:cNvSpPr>
          <p:nvPr>
            <p:ph type="title"/>
          </p:nvPr>
        </p:nvSpPr>
        <p:spPr>
          <a:xfrm>
            <a:off x="1522811" y="274638"/>
            <a:ext cx="9146380" cy="1020762"/>
          </a:xfrm>
        </p:spPr>
        <p:txBody>
          <a:bodyPr/>
          <a:lstStyle/>
          <a:p>
            <a:r>
              <a:rPr lang="en-US" smtClean="0"/>
              <a:t>Click to edit Master title style</a:t>
            </a:r>
            <a:endParaRPr/>
          </a:p>
        </p:txBody>
      </p:sp>
      <p:sp>
        <p:nvSpPr>
          <p:cNvPr id="3" name="Content Placeholder 2"/>
          <p:cNvSpPr>
            <a:spLocks noGrp="1"/>
          </p:cNvSpPr>
          <p:nvPr>
            <p:ph sz="half" idx="1"/>
          </p:nvPr>
        </p:nvSpPr>
        <p:spPr>
          <a:xfrm>
            <a:off x="1522810" y="1905000"/>
            <a:ext cx="4420751" cy="4267200"/>
          </a:xfrm>
        </p:spPr>
        <p:txBody>
          <a:bodyPr/>
          <a:lstStyle>
            <a:lvl1pPr>
              <a:defRPr sz="1800"/>
            </a:lvl1pPr>
            <a:lvl2pPr>
              <a:defRPr sz="1500"/>
            </a:lvl2pPr>
            <a:lvl3pPr>
              <a:defRPr sz="1350"/>
            </a:lvl3pPr>
            <a:lvl4pPr>
              <a:defRPr sz="1200"/>
            </a:lvl4pPr>
            <a:lvl5pPr>
              <a:defRPr sz="1200"/>
            </a:lvl5pPr>
            <a:lvl6pPr marL="1467612">
              <a:defRPr sz="1200"/>
            </a:lvl6pPr>
            <a:lvl7pPr marL="1467612">
              <a:defRPr sz="1200" baseline="0"/>
            </a:lvl7pPr>
            <a:lvl8pPr marL="1467612">
              <a:defRPr sz="1200" baseline="0"/>
            </a:lvl8pPr>
            <a:lvl9pPr marL="1467612">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6248443" y="1905000"/>
            <a:ext cx="4420749" cy="4267200"/>
          </a:xfrm>
        </p:spPr>
        <p:txBody>
          <a:bodyPr/>
          <a:lstStyle>
            <a:lvl1pPr>
              <a:defRPr sz="1800"/>
            </a:lvl1pPr>
            <a:lvl2pPr>
              <a:defRPr sz="1500"/>
            </a:lvl2pPr>
            <a:lvl3pPr>
              <a:defRPr sz="1350"/>
            </a:lvl3pPr>
            <a:lvl4pPr>
              <a:defRPr sz="1200"/>
            </a:lvl4pPr>
            <a:lvl5pPr>
              <a:defRPr sz="1200"/>
            </a:lvl5pPr>
            <a:lvl6pPr marL="1467612">
              <a:defRPr sz="1200"/>
            </a:lvl6pPr>
            <a:lvl7pPr marL="1467612">
              <a:defRPr sz="1200"/>
            </a:lvl7pPr>
            <a:lvl8pPr marL="1467612">
              <a:defRPr sz="1200" baseline="0"/>
            </a:lvl8pPr>
            <a:lvl9pPr marL="1467612">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80" name="Footer Placeholder 5"/>
          <p:cNvSpPr>
            <a:spLocks noGrp="1"/>
          </p:cNvSpPr>
          <p:nvPr>
            <p:ph type="ftr" sz="quarter" idx="10"/>
          </p:nvPr>
        </p:nvSpPr>
        <p:spPr/>
        <p:txBody>
          <a:bodyPr/>
          <a:lstStyle>
            <a:lvl1pPr>
              <a:defRPr/>
            </a:lvl1pPr>
          </a:lstStyle>
          <a:p>
            <a:endParaRPr lang="en-US"/>
          </a:p>
        </p:txBody>
      </p:sp>
      <p:sp>
        <p:nvSpPr>
          <p:cNvPr id="81" name="Date Placeholder 4"/>
          <p:cNvSpPr>
            <a:spLocks noGrp="1"/>
          </p:cNvSpPr>
          <p:nvPr>
            <p:ph type="dt" sz="half" idx="11"/>
          </p:nvPr>
        </p:nvSpPr>
        <p:spPr/>
        <p:txBody>
          <a:bodyPr/>
          <a:lstStyle>
            <a:lvl1pPr>
              <a:defRPr/>
            </a:lvl1pPr>
          </a:lstStyle>
          <a:p>
            <a:fld id="{1D8BD707-D9CF-40AE-B4C6-C98DA3205C09}" type="datetimeFigureOut">
              <a:rPr lang="en-US" smtClean="0"/>
              <a:pPr/>
              <a:t>2/12/2024</a:t>
            </a:fld>
            <a:endParaRPr lang="en-US"/>
          </a:p>
        </p:txBody>
      </p:sp>
      <p:sp>
        <p:nvSpPr>
          <p:cNvPr id="82" name="Slide Number Placeholder 6"/>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2762675884"/>
      </p:ext>
    </p:extLst>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7" name="line" descr="Line graphic"/>
          <p:cNvGrpSpPr>
            <a:grpSpLocks/>
          </p:cNvGrpSpPr>
          <p:nvPr/>
        </p:nvGrpSpPr>
        <p:grpSpPr bwMode="auto">
          <a:xfrm>
            <a:off x="1521884" y="1514475"/>
            <a:ext cx="10572749" cy="63500"/>
            <a:chOff x="1522413" y="1514475"/>
            <a:chExt cx="10569575" cy="64008"/>
          </a:xfrm>
        </p:grpSpPr>
        <p:sp>
          <p:nvSpPr>
            <p:cNvPr id="8" name="Freeform 7"/>
            <p:cNvSpPr>
              <a:spLocks/>
            </p:cNvSpPr>
            <p:nvPr/>
          </p:nvSpPr>
          <p:spPr bwMode="invGray">
            <a:xfrm>
              <a:off x="12028507" y="1525677"/>
              <a:ext cx="63481" cy="4800"/>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a:lstStyle/>
            <a:p>
              <a:pPr>
                <a:defRPr/>
              </a:pPr>
              <a:endParaRPr sz="1350"/>
            </a:p>
          </p:txBody>
        </p:sp>
        <p:sp>
          <p:nvSpPr>
            <p:cNvPr id="9" name="Freeform 8"/>
            <p:cNvSpPr>
              <a:spLocks/>
            </p:cNvSpPr>
            <p:nvPr/>
          </p:nvSpPr>
          <p:spPr bwMode="invGray">
            <a:xfrm>
              <a:off x="12022160" y="1533677"/>
              <a:ext cx="19044" cy="0"/>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a:lstStyle/>
            <a:p>
              <a:pPr>
                <a:defRPr/>
              </a:pPr>
              <a:endParaRPr sz="1350"/>
            </a:p>
          </p:txBody>
        </p:sp>
        <p:sp>
          <p:nvSpPr>
            <p:cNvPr id="10" name="Freeform 9"/>
            <p:cNvSpPr>
              <a:spLocks/>
            </p:cNvSpPr>
            <p:nvPr/>
          </p:nvSpPr>
          <p:spPr bwMode="invGray">
            <a:xfrm>
              <a:off x="12041203" y="1532078"/>
              <a:ext cx="40205" cy="6401"/>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a:lstStyle/>
            <a:p>
              <a:pPr>
                <a:defRPr/>
              </a:pPr>
              <a:endParaRPr sz="1350"/>
            </a:p>
          </p:txBody>
        </p:sp>
        <p:sp>
          <p:nvSpPr>
            <p:cNvPr id="11" name="Freeform 15"/>
            <p:cNvSpPr>
              <a:spLocks/>
            </p:cNvSpPr>
            <p:nvPr/>
          </p:nvSpPr>
          <p:spPr bwMode="invGray">
            <a:xfrm>
              <a:off x="11831717" y="1527277"/>
              <a:ext cx="42321" cy="4801"/>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a:lstStyle/>
            <a:p>
              <a:pPr>
                <a:defRPr/>
              </a:pPr>
              <a:endParaRPr sz="1350"/>
            </a:p>
          </p:txBody>
        </p:sp>
        <p:sp>
          <p:nvSpPr>
            <p:cNvPr id="12" name="Freeform 16"/>
            <p:cNvSpPr>
              <a:spLocks/>
            </p:cNvSpPr>
            <p:nvPr/>
          </p:nvSpPr>
          <p:spPr bwMode="invGray">
            <a:xfrm>
              <a:off x="11808440" y="1532078"/>
              <a:ext cx="42321" cy="1600"/>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a:lstStyle/>
            <a:p>
              <a:pPr>
                <a:defRPr/>
              </a:pPr>
              <a:endParaRPr sz="1350"/>
            </a:p>
          </p:txBody>
        </p:sp>
        <p:sp>
          <p:nvSpPr>
            <p:cNvPr id="13" name="Freeform 17"/>
            <p:cNvSpPr>
              <a:spLocks/>
            </p:cNvSpPr>
            <p:nvPr/>
          </p:nvSpPr>
          <p:spPr bwMode="invGray">
            <a:xfrm>
              <a:off x="12003115" y="1538479"/>
              <a:ext cx="78294" cy="3200"/>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a:lstStyle/>
            <a:p>
              <a:pPr>
                <a:defRPr/>
              </a:pPr>
              <a:endParaRPr sz="1350"/>
            </a:p>
          </p:txBody>
        </p:sp>
        <p:sp>
          <p:nvSpPr>
            <p:cNvPr id="14" name="Freeform 18"/>
            <p:cNvSpPr>
              <a:spLocks/>
            </p:cNvSpPr>
            <p:nvPr/>
          </p:nvSpPr>
          <p:spPr bwMode="invGray">
            <a:xfrm>
              <a:off x="11664550" y="1522477"/>
              <a:ext cx="40205" cy="4800"/>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a:lstStyle/>
            <a:p>
              <a:pPr>
                <a:defRPr/>
              </a:pPr>
              <a:endParaRPr sz="1350"/>
            </a:p>
          </p:txBody>
        </p:sp>
        <p:sp>
          <p:nvSpPr>
            <p:cNvPr id="15" name="Freeform 19"/>
            <p:cNvSpPr>
              <a:spLocks/>
            </p:cNvSpPr>
            <p:nvPr/>
          </p:nvSpPr>
          <p:spPr bwMode="invGray">
            <a:xfrm>
              <a:off x="11505848" y="1522477"/>
              <a:ext cx="93105" cy="4800"/>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a:lstStyle/>
            <a:p>
              <a:pPr>
                <a:defRPr/>
              </a:pPr>
              <a:endParaRPr sz="1350"/>
            </a:p>
          </p:txBody>
        </p:sp>
        <p:sp>
          <p:nvSpPr>
            <p:cNvPr id="16" name="Freeform 20"/>
            <p:cNvSpPr>
              <a:spLocks/>
            </p:cNvSpPr>
            <p:nvPr/>
          </p:nvSpPr>
          <p:spPr bwMode="invGray">
            <a:xfrm>
              <a:off x="11471992" y="1525677"/>
              <a:ext cx="33856" cy="3200"/>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a:lstStyle/>
            <a:p>
              <a:pPr>
                <a:defRPr/>
              </a:pPr>
              <a:endParaRPr sz="1350"/>
            </a:p>
          </p:txBody>
        </p:sp>
        <p:sp>
          <p:nvSpPr>
            <p:cNvPr id="17" name="Freeform 21"/>
            <p:cNvSpPr>
              <a:spLocks/>
            </p:cNvSpPr>
            <p:nvPr/>
          </p:nvSpPr>
          <p:spPr bwMode="invGray">
            <a:xfrm>
              <a:off x="11711102" y="1528877"/>
              <a:ext cx="29624" cy="4800"/>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a:lstStyle/>
            <a:p>
              <a:pPr>
                <a:defRPr/>
              </a:pPr>
              <a:endParaRPr sz="1350"/>
            </a:p>
          </p:txBody>
        </p:sp>
        <p:sp>
          <p:nvSpPr>
            <p:cNvPr id="18" name="Freeform 22"/>
            <p:cNvSpPr>
              <a:spLocks/>
            </p:cNvSpPr>
            <p:nvPr/>
          </p:nvSpPr>
          <p:spPr bwMode="invGray">
            <a:xfrm>
              <a:off x="11692059" y="1533677"/>
              <a:ext cx="33856" cy="0"/>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a:lstStyle/>
            <a:p>
              <a:pPr>
                <a:defRPr/>
              </a:pPr>
              <a:endParaRPr sz="1350"/>
            </a:p>
          </p:txBody>
        </p:sp>
        <p:sp>
          <p:nvSpPr>
            <p:cNvPr id="19" name="Freeform 23"/>
            <p:cNvSpPr>
              <a:spLocks/>
            </p:cNvSpPr>
            <p:nvPr/>
          </p:nvSpPr>
          <p:spPr bwMode="invGray">
            <a:xfrm>
              <a:off x="11740727" y="1533677"/>
              <a:ext cx="423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a:lstStyle/>
            <a:p>
              <a:pPr>
                <a:defRPr/>
              </a:pPr>
              <a:endParaRPr sz="1350"/>
            </a:p>
          </p:txBody>
        </p:sp>
        <p:sp>
          <p:nvSpPr>
            <p:cNvPr id="20" name="Freeform 24"/>
            <p:cNvSpPr>
              <a:spLocks/>
            </p:cNvSpPr>
            <p:nvPr/>
          </p:nvSpPr>
          <p:spPr bwMode="invGray">
            <a:xfrm>
              <a:off x="11840181" y="1538479"/>
              <a:ext cx="71945" cy="8000"/>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a:lstStyle/>
            <a:p>
              <a:pPr>
                <a:defRPr/>
              </a:pPr>
              <a:endParaRPr sz="1350"/>
            </a:p>
          </p:txBody>
        </p:sp>
        <p:sp>
          <p:nvSpPr>
            <p:cNvPr id="21" name="Freeform 25"/>
            <p:cNvSpPr>
              <a:spLocks/>
            </p:cNvSpPr>
            <p:nvPr/>
          </p:nvSpPr>
          <p:spPr bwMode="invGray">
            <a:xfrm>
              <a:off x="11764004" y="1535278"/>
              <a:ext cx="44436" cy="3200"/>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a:lstStyle/>
            <a:p>
              <a:pPr>
                <a:defRPr/>
              </a:pPr>
              <a:endParaRPr sz="1350"/>
            </a:p>
          </p:txBody>
        </p:sp>
        <p:sp>
          <p:nvSpPr>
            <p:cNvPr id="22" name="Freeform 26"/>
            <p:cNvSpPr>
              <a:spLocks/>
            </p:cNvSpPr>
            <p:nvPr/>
          </p:nvSpPr>
          <p:spPr bwMode="invGray">
            <a:xfrm>
              <a:off x="11744959" y="1538479"/>
              <a:ext cx="19045" cy="1600"/>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a:lstStyle/>
            <a:p>
              <a:pPr>
                <a:defRPr/>
              </a:pPr>
              <a:endParaRPr sz="1350"/>
            </a:p>
          </p:txBody>
        </p:sp>
        <p:sp>
          <p:nvSpPr>
            <p:cNvPr id="23" name="Freeform 27"/>
            <p:cNvSpPr>
              <a:spLocks/>
            </p:cNvSpPr>
            <p:nvPr/>
          </p:nvSpPr>
          <p:spPr bwMode="invGray">
            <a:xfrm>
              <a:off x="11482571" y="1532078"/>
              <a:ext cx="84641" cy="3200"/>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a:lstStyle/>
            <a:p>
              <a:pPr>
                <a:defRPr/>
              </a:pPr>
              <a:endParaRPr sz="1350"/>
            </a:p>
          </p:txBody>
        </p:sp>
        <p:sp>
          <p:nvSpPr>
            <p:cNvPr id="24" name="Freeform 28"/>
            <p:cNvSpPr>
              <a:spLocks/>
            </p:cNvSpPr>
            <p:nvPr/>
          </p:nvSpPr>
          <p:spPr bwMode="invGray">
            <a:xfrm>
              <a:off x="11626461" y="1533677"/>
              <a:ext cx="4232" cy="0"/>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a:lstStyle/>
            <a:p>
              <a:pPr>
                <a:defRPr/>
              </a:pPr>
              <a:endParaRPr sz="1350"/>
            </a:p>
          </p:txBody>
        </p:sp>
        <p:sp>
          <p:nvSpPr>
            <p:cNvPr id="25" name="Freeform 29"/>
            <p:cNvSpPr>
              <a:spLocks/>
            </p:cNvSpPr>
            <p:nvPr/>
          </p:nvSpPr>
          <p:spPr bwMode="invGray">
            <a:xfrm>
              <a:off x="11262504" y="1533677"/>
              <a:ext cx="423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26" name="Freeform 30"/>
            <p:cNvSpPr>
              <a:spLocks/>
            </p:cNvSpPr>
            <p:nvPr/>
          </p:nvSpPr>
          <p:spPr bwMode="invGray">
            <a:xfrm>
              <a:off x="11554516" y="1533677"/>
              <a:ext cx="44437" cy="3200"/>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27" name="Freeform 31"/>
            <p:cNvSpPr>
              <a:spLocks/>
            </p:cNvSpPr>
            <p:nvPr/>
          </p:nvSpPr>
          <p:spPr bwMode="invGray">
            <a:xfrm>
              <a:off x="11408511" y="1528877"/>
              <a:ext cx="31740" cy="3200"/>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28" name="Freeform 32"/>
            <p:cNvSpPr>
              <a:spLocks/>
            </p:cNvSpPr>
            <p:nvPr/>
          </p:nvSpPr>
          <p:spPr bwMode="invGray">
            <a:xfrm>
              <a:off x="11617997" y="1532078"/>
              <a:ext cx="6349"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a:lstStyle/>
            <a:p>
              <a:pPr>
                <a:defRPr/>
              </a:pPr>
              <a:endParaRPr sz="1350"/>
            </a:p>
          </p:txBody>
        </p:sp>
        <p:sp>
          <p:nvSpPr>
            <p:cNvPr id="29" name="Freeform 33"/>
            <p:cNvSpPr>
              <a:spLocks/>
            </p:cNvSpPr>
            <p:nvPr/>
          </p:nvSpPr>
          <p:spPr bwMode="invGray">
            <a:xfrm>
              <a:off x="11598953" y="1532078"/>
              <a:ext cx="27508" cy="1600"/>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a:lstStyle/>
            <a:p>
              <a:pPr>
                <a:defRPr/>
              </a:pPr>
              <a:endParaRPr sz="1350"/>
            </a:p>
          </p:txBody>
        </p:sp>
        <p:sp>
          <p:nvSpPr>
            <p:cNvPr id="30" name="Freeform 34"/>
            <p:cNvSpPr>
              <a:spLocks/>
            </p:cNvSpPr>
            <p:nvPr/>
          </p:nvSpPr>
          <p:spPr bwMode="invGray">
            <a:xfrm>
              <a:off x="11137659" y="1533677"/>
              <a:ext cx="188326" cy="24004"/>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a:lstStyle/>
            <a:p>
              <a:pPr>
                <a:defRPr/>
              </a:pPr>
              <a:endParaRPr sz="1350"/>
            </a:p>
          </p:txBody>
        </p:sp>
        <p:sp>
          <p:nvSpPr>
            <p:cNvPr id="31" name="Freeform 35"/>
            <p:cNvSpPr>
              <a:spLocks/>
            </p:cNvSpPr>
            <p:nvPr/>
          </p:nvSpPr>
          <p:spPr bwMode="invGray">
            <a:xfrm>
              <a:off x="11266736" y="1528877"/>
              <a:ext cx="95222" cy="4800"/>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a:lstStyle/>
            <a:p>
              <a:pPr>
                <a:defRPr/>
              </a:pPr>
              <a:endParaRPr sz="1350"/>
            </a:p>
          </p:txBody>
        </p:sp>
        <p:sp>
          <p:nvSpPr>
            <p:cNvPr id="32" name="Freeform 36"/>
            <p:cNvSpPr>
              <a:spLocks/>
            </p:cNvSpPr>
            <p:nvPr/>
          </p:nvSpPr>
          <p:spPr bwMode="invGray">
            <a:xfrm>
              <a:off x="11361958" y="1532078"/>
              <a:ext cx="135426" cy="11201"/>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a:lstStyle/>
            <a:p>
              <a:pPr>
                <a:defRPr/>
              </a:pPr>
              <a:endParaRPr sz="1350"/>
            </a:p>
          </p:txBody>
        </p:sp>
        <p:sp>
          <p:nvSpPr>
            <p:cNvPr id="33" name="Freeform 37"/>
            <p:cNvSpPr>
              <a:spLocks/>
            </p:cNvSpPr>
            <p:nvPr/>
          </p:nvSpPr>
          <p:spPr bwMode="invGray">
            <a:xfrm>
              <a:off x="11833832" y="1552880"/>
              <a:ext cx="10581" cy="160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a:lstStyle/>
            <a:p>
              <a:pPr>
                <a:defRPr/>
              </a:pPr>
              <a:endParaRPr sz="1350"/>
            </a:p>
          </p:txBody>
        </p:sp>
        <p:sp>
          <p:nvSpPr>
            <p:cNvPr id="34" name="Freeform 38"/>
            <p:cNvSpPr>
              <a:spLocks/>
            </p:cNvSpPr>
            <p:nvPr/>
          </p:nvSpPr>
          <p:spPr bwMode="invGray">
            <a:xfrm>
              <a:off x="11764004" y="1543279"/>
              <a:ext cx="118498" cy="9601"/>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a:lstStyle/>
            <a:p>
              <a:pPr>
                <a:defRPr/>
              </a:pPr>
              <a:endParaRPr sz="1350"/>
            </a:p>
          </p:txBody>
        </p:sp>
        <p:sp>
          <p:nvSpPr>
            <p:cNvPr id="35" name="Freeform 39"/>
            <p:cNvSpPr>
              <a:spLocks/>
            </p:cNvSpPr>
            <p:nvPr/>
          </p:nvSpPr>
          <p:spPr bwMode="invGray">
            <a:xfrm>
              <a:off x="11554516" y="1543279"/>
              <a:ext cx="69830" cy="6401"/>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a:lstStyle/>
            <a:p>
              <a:pPr>
                <a:defRPr/>
              </a:pPr>
              <a:endParaRPr sz="1350"/>
            </a:p>
          </p:txBody>
        </p:sp>
        <p:sp>
          <p:nvSpPr>
            <p:cNvPr id="36" name="Freeform 40"/>
            <p:cNvSpPr>
              <a:spLocks/>
            </p:cNvSpPr>
            <p:nvPr/>
          </p:nvSpPr>
          <p:spPr bwMode="invGray">
            <a:xfrm>
              <a:off x="11224415" y="1527277"/>
              <a:ext cx="38089" cy="6401"/>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a:lstStyle/>
            <a:p>
              <a:pPr>
                <a:defRPr/>
              </a:pPr>
              <a:endParaRPr sz="1350"/>
            </a:p>
          </p:txBody>
        </p:sp>
        <p:sp>
          <p:nvSpPr>
            <p:cNvPr id="37" name="Freeform 41"/>
            <p:cNvSpPr>
              <a:spLocks/>
            </p:cNvSpPr>
            <p:nvPr/>
          </p:nvSpPr>
          <p:spPr bwMode="invGray">
            <a:xfrm>
              <a:off x="11146123" y="1528877"/>
              <a:ext cx="21160" cy="3200"/>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a:lstStyle/>
            <a:p>
              <a:pPr>
                <a:defRPr/>
              </a:pPr>
              <a:endParaRPr sz="1350"/>
            </a:p>
          </p:txBody>
        </p:sp>
        <p:sp>
          <p:nvSpPr>
            <p:cNvPr id="38" name="Freeform 42"/>
            <p:cNvSpPr>
              <a:spLocks/>
            </p:cNvSpPr>
            <p:nvPr/>
          </p:nvSpPr>
          <p:spPr bwMode="invGray">
            <a:xfrm>
              <a:off x="6196725" y="1565681"/>
              <a:ext cx="21160" cy="160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a:lstStyle/>
            <a:p>
              <a:pPr>
                <a:defRPr/>
              </a:pPr>
              <a:endParaRPr sz="1350"/>
            </a:p>
          </p:txBody>
        </p:sp>
        <p:sp>
          <p:nvSpPr>
            <p:cNvPr id="39" name="Freeform 43"/>
            <p:cNvSpPr>
              <a:spLocks/>
            </p:cNvSpPr>
            <p:nvPr/>
          </p:nvSpPr>
          <p:spPr bwMode="invGray">
            <a:xfrm>
              <a:off x="6355428" y="1565681"/>
              <a:ext cx="10579" cy="0"/>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40" name="Freeform 44"/>
            <p:cNvSpPr>
              <a:spLocks/>
            </p:cNvSpPr>
            <p:nvPr/>
          </p:nvSpPr>
          <p:spPr bwMode="invGray">
            <a:xfrm>
              <a:off x="8949682" y="1522477"/>
              <a:ext cx="63481" cy="6401"/>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a:lstStyle/>
            <a:p>
              <a:pPr>
                <a:defRPr/>
              </a:pPr>
              <a:endParaRPr sz="1350"/>
            </a:p>
          </p:txBody>
        </p:sp>
        <p:sp>
          <p:nvSpPr>
            <p:cNvPr id="41" name="Freeform 45"/>
            <p:cNvSpPr>
              <a:spLocks/>
            </p:cNvSpPr>
            <p:nvPr/>
          </p:nvSpPr>
          <p:spPr bwMode="invGray">
            <a:xfrm>
              <a:off x="7538289" y="1546479"/>
              <a:ext cx="27509" cy="3200"/>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a:lstStyle/>
            <a:p>
              <a:pPr>
                <a:defRPr/>
              </a:pPr>
              <a:endParaRPr sz="1350"/>
            </a:p>
          </p:txBody>
        </p:sp>
        <p:sp>
          <p:nvSpPr>
            <p:cNvPr id="42" name="Freeform 46"/>
            <p:cNvSpPr>
              <a:spLocks/>
            </p:cNvSpPr>
            <p:nvPr/>
          </p:nvSpPr>
          <p:spPr bwMode="invGray">
            <a:xfrm>
              <a:off x="7479040" y="1562481"/>
              <a:ext cx="38089" cy="3200"/>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a:lstStyle/>
            <a:p>
              <a:pPr>
                <a:defRPr/>
              </a:pPr>
              <a:endParaRPr sz="1350"/>
            </a:p>
          </p:txBody>
        </p:sp>
        <p:sp>
          <p:nvSpPr>
            <p:cNvPr id="43" name="Freeform 47"/>
            <p:cNvSpPr>
              <a:spLocks/>
            </p:cNvSpPr>
            <p:nvPr/>
          </p:nvSpPr>
          <p:spPr bwMode="invGray">
            <a:xfrm>
              <a:off x="5409562" y="1568882"/>
              <a:ext cx="38089" cy="3200"/>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a:lstStyle/>
            <a:p>
              <a:pPr>
                <a:defRPr/>
              </a:pPr>
              <a:endParaRPr sz="1350"/>
            </a:p>
          </p:txBody>
        </p:sp>
        <p:sp>
          <p:nvSpPr>
            <p:cNvPr id="44" name="Freeform 48"/>
            <p:cNvSpPr>
              <a:spLocks/>
            </p:cNvSpPr>
            <p:nvPr/>
          </p:nvSpPr>
          <p:spPr bwMode="invGray">
            <a:xfrm>
              <a:off x="10206605" y="1530477"/>
              <a:ext cx="61364" cy="4801"/>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a:lstStyle/>
            <a:p>
              <a:pPr>
                <a:defRPr/>
              </a:pPr>
              <a:endParaRPr sz="1350"/>
            </a:p>
          </p:txBody>
        </p:sp>
        <p:sp>
          <p:nvSpPr>
            <p:cNvPr id="45" name="Freeform 49"/>
            <p:cNvSpPr>
              <a:spLocks/>
            </p:cNvSpPr>
            <p:nvPr/>
          </p:nvSpPr>
          <p:spPr bwMode="invGray">
            <a:xfrm>
              <a:off x="6258091" y="1525677"/>
              <a:ext cx="19044" cy="1600"/>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a:lstStyle/>
            <a:p>
              <a:pPr>
                <a:defRPr/>
              </a:pPr>
              <a:endParaRPr sz="1350"/>
            </a:p>
          </p:txBody>
        </p:sp>
        <p:sp>
          <p:nvSpPr>
            <p:cNvPr id="46" name="Freeform 50"/>
            <p:cNvSpPr>
              <a:spLocks/>
            </p:cNvSpPr>
            <p:nvPr/>
          </p:nvSpPr>
          <p:spPr bwMode="invGray">
            <a:xfrm>
              <a:off x="10134660" y="1527277"/>
              <a:ext cx="71945" cy="4801"/>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a:lstStyle/>
            <a:p>
              <a:pPr>
                <a:defRPr/>
              </a:pPr>
              <a:endParaRPr sz="1350"/>
            </a:p>
          </p:txBody>
        </p:sp>
        <p:sp>
          <p:nvSpPr>
            <p:cNvPr id="47" name="Freeform 51"/>
            <p:cNvSpPr>
              <a:spLocks/>
            </p:cNvSpPr>
            <p:nvPr/>
          </p:nvSpPr>
          <p:spPr bwMode="invGray">
            <a:xfrm>
              <a:off x="2582544" y="1559281"/>
              <a:ext cx="8464" cy="160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a:lstStyle/>
            <a:p>
              <a:pPr>
                <a:defRPr/>
              </a:pPr>
              <a:endParaRPr sz="1350"/>
            </a:p>
          </p:txBody>
        </p:sp>
        <p:sp>
          <p:nvSpPr>
            <p:cNvPr id="48" name="Freeform 52"/>
            <p:cNvSpPr>
              <a:spLocks/>
            </p:cNvSpPr>
            <p:nvPr/>
          </p:nvSpPr>
          <p:spPr bwMode="invGray">
            <a:xfrm>
              <a:off x="1761524" y="1522477"/>
              <a:ext cx="35973" cy="0"/>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a:lstStyle/>
            <a:p>
              <a:pPr>
                <a:defRPr/>
              </a:pPr>
              <a:endParaRPr sz="1350"/>
            </a:p>
          </p:txBody>
        </p:sp>
        <p:sp>
          <p:nvSpPr>
            <p:cNvPr id="49" name="Freeform 53"/>
            <p:cNvSpPr>
              <a:spLocks/>
            </p:cNvSpPr>
            <p:nvPr/>
          </p:nvSpPr>
          <p:spPr bwMode="invGray">
            <a:xfrm>
              <a:off x="10811790" y="1528877"/>
              <a:ext cx="19044" cy="1600"/>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50" name="Freeform 54"/>
            <p:cNvSpPr>
              <a:spLocks/>
            </p:cNvSpPr>
            <p:nvPr/>
          </p:nvSpPr>
          <p:spPr bwMode="invGray">
            <a:xfrm>
              <a:off x="10896431" y="1544879"/>
              <a:ext cx="8464" cy="3200"/>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a:lstStyle/>
            <a:p>
              <a:pPr>
                <a:defRPr/>
              </a:pPr>
              <a:endParaRPr sz="1350"/>
            </a:p>
          </p:txBody>
        </p:sp>
        <p:sp>
          <p:nvSpPr>
            <p:cNvPr id="51" name="Freeform 55"/>
            <p:cNvSpPr>
              <a:spLocks/>
            </p:cNvSpPr>
            <p:nvPr/>
          </p:nvSpPr>
          <p:spPr bwMode="invGray">
            <a:xfrm>
              <a:off x="9946332" y="1554481"/>
              <a:ext cx="6349" cy="0"/>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a:lstStyle/>
            <a:p>
              <a:pPr>
                <a:defRPr/>
              </a:pPr>
              <a:endParaRPr sz="1350"/>
            </a:p>
          </p:txBody>
        </p:sp>
        <p:sp>
          <p:nvSpPr>
            <p:cNvPr id="52" name="Freeform 56"/>
            <p:cNvSpPr>
              <a:spLocks/>
            </p:cNvSpPr>
            <p:nvPr/>
          </p:nvSpPr>
          <p:spPr bwMode="invGray">
            <a:xfrm>
              <a:off x="10818137" y="1532078"/>
              <a:ext cx="23277"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a:lstStyle/>
            <a:p>
              <a:pPr>
                <a:defRPr/>
              </a:pPr>
              <a:endParaRPr sz="1350"/>
            </a:p>
          </p:txBody>
        </p:sp>
        <p:sp>
          <p:nvSpPr>
            <p:cNvPr id="53" name="Freeform 57"/>
            <p:cNvSpPr>
              <a:spLocks/>
            </p:cNvSpPr>
            <p:nvPr/>
          </p:nvSpPr>
          <p:spPr bwMode="invGray">
            <a:xfrm>
              <a:off x="10837182" y="1528877"/>
              <a:ext cx="19044" cy="1600"/>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a:lstStyle/>
            <a:p>
              <a:pPr>
                <a:defRPr/>
              </a:pPr>
              <a:endParaRPr sz="1350"/>
            </a:p>
          </p:txBody>
        </p:sp>
        <p:sp>
          <p:nvSpPr>
            <p:cNvPr id="54" name="Freeform 58"/>
            <p:cNvSpPr>
              <a:spLocks/>
            </p:cNvSpPr>
            <p:nvPr/>
          </p:nvSpPr>
          <p:spPr bwMode="invGray">
            <a:xfrm>
              <a:off x="10786397" y="1530477"/>
              <a:ext cx="31740" cy="160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55" name="Freeform 59"/>
            <p:cNvSpPr>
              <a:spLocks/>
            </p:cNvSpPr>
            <p:nvPr/>
          </p:nvSpPr>
          <p:spPr bwMode="invGray">
            <a:xfrm>
              <a:off x="4093390" y="1552880"/>
              <a:ext cx="19045" cy="1601"/>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a:lstStyle/>
            <a:p>
              <a:pPr>
                <a:defRPr/>
              </a:pPr>
              <a:endParaRPr sz="1350"/>
            </a:p>
          </p:txBody>
        </p:sp>
        <p:sp>
          <p:nvSpPr>
            <p:cNvPr id="56" name="Freeform 60"/>
            <p:cNvSpPr>
              <a:spLocks/>
            </p:cNvSpPr>
            <p:nvPr/>
          </p:nvSpPr>
          <p:spPr bwMode="invGray">
            <a:xfrm>
              <a:off x="8528592" y="1567282"/>
              <a:ext cx="2117" cy="1600"/>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a:lstStyle/>
            <a:p>
              <a:pPr>
                <a:defRPr/>
              </a:pPr>
              <a:endParaRPr sz="1350"/>
            </a:p>
          </p:txBody>
        </p:sp>
        <p:sp>
          <p:nvSpPr>
            <p:cNvPr id="57" name="Freeform 61"/>
            <p:cNvSpPr>
              <a:spLocks/>
            </p:cNvSpPr>
            <p:nvPr/>
          </p:nvSpPr>
          <p:spPr bwMode="invGray">
            <a:xfrm>
              <a:off x="8460879" y="1556080"/>
              <a:ext cx="67713" cy="14402"/>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a:lstStyle/>
            <a:p>
              <a:pPr>
                <a:defRPr/>
              </a:pPr>
              <a:endParaRPr sz="1350"/>
            </a:p>
          </p:txBody>
        </p:sp>
        <p:sp>
          <p:nvSpPr>
            <p:cNvPr id="58" name="Freeform 62"/>
            <p:cNvSpPr>
              <a:spLocks noEditPoints="1"/>
            </p:cNvSpPr>
            <p:nvPr/>
          </p:nvSpPr>
          <p:spPr bwMode="invGray">
            <a:xfrm>
              <a:off x="1562617" y="1514475"/>
              <a:ext cx="9562345"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a:lstStyle/>
            <a:p>
              <a:pPr>
                <a:defRPr/>
              </a:pPr>
              <a:endParaRPr sz="1350"/>
            </a:p>
          </p:txBody>
        </p:sp>
        <p:sp>
          <p:nvSpPr>
            <p:cNvPr id="59" name="Freeform 63"/>
            <p:cNvSpPr>
              <a:spLocks/>
            </p:cNvSpPr>
            <p:nvPr/>
          </p:nvSpPr>
          <p:spPr bwMode="invGray">
            <a:xfrm>
              <a:off x="7508664" y="1559281"/>
              <a:ext cx="10581" cy="4801"/>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a:lstStyle/>
            <a:p>
              <a:pPr>
                <a:defRPr/>
              </a:pPr>
              <a:endParaRPr sz="1350"/>
            </a:p>
          </p:txBody>
        </p:sp>
        <p:sp>
          <p:nvSpPr>
            <p:cNvPr id="60" name="Freeform 64"/>
            <p:cNvSpPr>
              <a:spLocks/>
            </p:cNvSpPr>
            <p:nvPr/>
          </p:nvSpPr>
          <p:spPr bwMode="invGray">
            <a:xfrm>
              <a:off x="5434954" y="1567282"/>
              <a:ext cx="4232" cy="1600"/>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a:lstStyle/>
            <a:p>
              <a:pPr>
                <a:defRPr/>
              </a:pPr>
              <a:endParaRPr sz="1350"/>
            </a:p>
          </p:txBody>
        </p:sp>
        <p:sp>
          <p:nvSpPr>
            <p:cNvPr id="61" name="Freeform 65"/>
            <p:cNvSpPr>
              <a:spLocks/>
            </p:cNvSpPr>
            <p:nvPr/>
          </p:nvSpPr>
          <p:spPr bwMode="invGray">
            <a:xfrm>
              <a:off x="9673365" y="1567282"/>
              <a:ext cx="25392" cy="3200"/>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a:lstStyle/>
            <a:p>
              <a:pPr>
                <a:defRPr/>
              </a:pPr>
              <a:endParaRPr sz="1350"/>
            </a:p>
          </p:txBody>
        </p:sp>
        <p:sp>
          <p:nvSpPr>
            <p:cNvPr id="62" name="Freeform 66"/>
            <p:cNvSpPr>
              <a:spLocks/>
            </p:cNvSpPr>
            <p:nvPr/>
          </p:nvSpPr>
          <p:spPr bwMode="invGray">
            <a:xfrm>
              <a:off x="10966259" y="1528877"/>
              <a:ext cx="40205" cy="3200"/>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a:lstStyle/>
            <a:p>
              <a:pPr>
                <a:defRPr/>
              </a:pPr>
              <a:endParaRPr sz="1350"/>
            </a:p>
          </p:txBody>
        </p:sp>
        <p:sp>
          <p:nvSpPr>
            <p:cNvPr id="63" name="Freeform 67"/>
            <p:cNvSpPr>
              <a:spLocks/>
            </p:cNvSpPr>
            <p:nvPr/>
          </p:nvSpPr>
          <p:spPr bwMode="invGray">
            <a:xfrm>
              <a:off x="11330217" y="1552880"/>
              <a:ext cx="44437" cy="1601"/>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a:lstStyle/>
            <a:p>
              <a:pPr>
                <a:defRPr/>
              </a:pPr>
              <a:endParaRPr sz="1350"/>
            </a:p>
          </p:txBody>
        </p:sp>
        <p:sp>
          <p:nvSpPr>
            <p:cNvPr id="64" name="Freeform 68"/>
            <p:cNvSpPr>
              <a:spLocks/>
            </p:cNvSpPr>
            <p:nvPr/>
          </p:nvSpPr>
          <p:spPr bwMode="invGray">
            <a:xfrm>
              <a:off x="11042437" y="1540078"/>
              <a:ext cx="61366" cy="6401"/>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a:lstStyle/>
            <a:p>
              <a:pPr>
                <a:defRPr/>
              </a:pPr>
              <a:endParaRPr sz="1350"/>
            </a:p>
          </p:txBody>
        </p:sp>
        <p:sp>
          <p:nvSpPr>
            <p:cNvPr id="65" name="Freeform 69"/>
            <p:cNvSpPr>
              <a:spLocks/>
            </p:cNvSpPr>
            <p:nvPr/>
          </p:nvSpPr>
          <p:spPr bwMode="invGray">
            <a:xfrm>
              <a:off x="11105917" y="1543279"/>
              <a:ext cx="29624" cy="0"/>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a:lstStyle/>
            <a:p>
              <a:pPr>
                <a:defRPr/>
              </a:pPr>
              <a:endParaRPr sz="1350"/>
            </a:p>
          </p:txBody>
        </p:sp>
        <p:sp>
          <p:nvSpPr>
            <p:cNvPr id="66" name="Freeform 70"/>
            <p:cNvSpPr>
              <a:spLocks/>
            </p:cNvSpPr>
            <p:nvPr/>
          </p:nvSpPr>
          <p:spPr bwMode="invGray">
            <a:xfrm>
              <a:off x="10678479" y="1525677"/>
              <a:ext cx="103686" cy="9601"/>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a:lstStyle/>
            <a:p>
              <a:pPr>
                <a:defRPr/>
              </a:pPr>
              <a:endParaRPr sz="1350"/>
            </a:p>
          </p:txBody>
        </p:sp>
        <p:sp>
          <p:nvSpPr>
            <p:cNvPr id="67" name="Freeform 71"/>
            <p:cNvSpPr>
              <a:spLocks/>
            </p:cNvSpPr>
            <p:nvPr/>
          </p:nvSpPr>
          <p:spPr bwMode="invGray">
            <a:xfrm>
              <a:off x="11040321" y="1549679"/>
              <a:ext cx="25392" cy="4801"/>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a:lstStyle/>
            <a:p>
              <a:pPr>
                <a:defRPr/>
              </a:pPr>
              <a:endParaRPr sz="1350"/>
            </a:p>
          </p:txBody>
        </p:sp>
        <p:sp>
          <p:nvSpPr>
            <p:cNvPr id="68" name="Freeform 72"/>
            <p:cNvSpPr>
              <a:spLocks/>
            </p:cNvSpPr>
            <p:nvPr/>
          </p:nvSpPr>
          <p:spPr bwMode="invGray">
            <a:xfrm>
              <a:off x="10841414" y="1549679"/>
              <a:ext cx="59249" cy="1601"/>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a:lstStyle/>
            <a:p>
              <a:pPr>
                <a:defRPr/>
              </a:pPr>
              <a:endParaRPr sz="1350"/>
            </a:p>
          </p:txBody>
        </p:sp>
        <p:sp>
          <p:nvSpPr>
            <p:cNvPr id="69" name="Freeform 73"/>
            <p:cNvSpPr>
              <a:spLocks/>
            </p:cNvSpPr>
            <p:nvPr/>
          </p:nvSpPr>
          <p:spPr bwMode="invGray">
            <a:xfrm>
              <a:off x="10900663" y="1549679"/>
              <a:ext cx="35972" cy="160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a:lstStyle/>
            <a:p>
              <a:pPr>
                <a:defRPr/>
              </a:pPr>
              <a:endParaRPr sz="1350"/>
            </a:p>
          </p:txBody>
        </p:sp>
        <p:sp>
          <p:nvSpPr>
            <p:cNvPr id="70" name="Freeform 74"/>
            <p:cNvSpPr>
              <a:spLocks/>
            </p:cNvSpPr>
            <p:nvPr/>
          </p:nvSpPr>
          <p:spPr bwMode="invGray">
            <a:xfrm>
              <a:off x="10957795" y="1554481"/>
              <a:ext cx="46553"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a:lstStyle/>
            <a:p>
              <a:pPr>
                <a:defRPr/>
              </a:pPr>
              <a:endParaRPr sz="1350"/>
            </a:p>
          </p:txBody>
        </p:sp>
        <p:sp>
          <p:nvSpPr>
            <p:cNvPr id="71" name="Freeform 75"/>
            <p:cNvSpPr>
              <a:spLocks/>
            </p:cNvSpPr>
            <p:nvPr/>
          </p:nvSpPr>
          <p:spPr bwMode="invGray">
            <a:xfrm>
              <a:off x="10303942" y="1549679"/>
              <a:ext cx="63481" cy="3200"/>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a:lstStyle/>
            <a:p>
              <a:pPr>
                <a:defRPr/>
              </a:pPr>
              <a:endParaRPr sz="1350"/>
            </a:p>
          </p:txBody>
        </p:sp>
        <p:sp>
          <p:nvSpPr>
            <p:cNvPr id="72" name="Freeform 76"/>
            <p:cNvSpPr>
              <a:spLocks/>
            </p:cNvSpPr>
            <p:nvPr/>
          </p:nvSpPr>
          <p:spPr bwMode="invGray">
            <a:xfrm>
              <a:off x="10483804" y="1557681"/>
              <a:ext cx="23277" cy="6401"/>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a:lstStyle/>
            <a:p>
              <a:pPr>
                <a:defRPr/>
              </a:pPr>
              <a:endParaRPr sz="1350"/>
            </a:p>
          </p:txBody>
        </p:sp>
        <p:sp>
          <p:nvSpPr>
            <p:cNvPr id="73" name="Freeform 77"/>
            <p:cNvSpPr>
              <a:spLocks/>
            </p:cNvSpPr>
            <p:nvPr/>
          </p:nvSpPr>
          <p:spPr bwMode="invGray">
            <a:xfrm>
              <a:off x="10291246" y="1564082"/>
              <a:ext cx="118498" cy="1600"/>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a:lstStyle/>
            <a:p>
              <a:pPr>
                <a:defRPr/>
              </a:pPr>
              <a:endParaRPr sz="1350"/>
            </a:p>
          </p:txBody>
        </p:sp>
        <p:sp>
          <p:nvSpPr>
            <p:cNvPr id="74" name="Freeform 78"/>
            <p:cNvSpPr>
              <a:spLocks/>
            </p:cNvSpPr>
            <p:nvPr/>
          </p:nvSpPr>
          <p:spPr bwMode="invGray">
            <a:xfrm>
              <a:off x="9622580" y="1546479"/>
              <a:ext cx="10579" cy="8002"/>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a:lstStyle/>
            <a:p>
              <a:pPr>
                <a:defRPr/>
              </a:pPr>
              <a:endParaRPr sz="1350"/>
            </a:p>
          </p:txBody>
        </p:sp>
        <p:sp>
          <p:nvSpPr>
            <p:cNvPr id="75" name="Freeform 79"/>
            <p:cNvSpPr>
              <a:spLocks/>
            </p:cNvSpPr>
            <p:nvPr/>
          </p:nvSpPr>
          <p:spPr bwMode="invGray">
            <a:xfrm>
              <a:off x="8951798" y="1568882"/>
              <a:ext cx="97337" cy="8002"/>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a:lstStyle/>
            <a:p>
              <a:pPr>
                <a:defRPr/>
              </a:pPr>
              <a:endParaRPr sz="1350"/>
            </a:p>
          </p:txBody>
        </p:sp>
        <p:sp>
          <p:nvSpPr>
            <p:cNvPr id="76" name="Freeform 80"/>
            <p:cNvSpPr>
              <a:spLocks/>
            </p:cNvSpPr>
            <p:nvPr/>
          </p:nvSpPr>
          <p:spPr bwMode="invGray">
            <a:xfrm>
              <a:off x="9006815" y="1565681"/>
              <a:ext cx="16928" cy="3200"/>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a:lstStyle/>
            <a:p>
              <a:pPr>
                <a:defRPr/>
              </a:pPr>
              <a:endParaRPr sz="1350"/>
            </a:p>
          </p:txBody>
        </p:sp>
        <p:sp>
          <p:nvSpPr>
            <p:cNvPr id="77" name="Freeform 81"/>
            <p:cNvSpPr>
              <a:spLocks/>
            </p:cNvSpPr>
            <p:nvPr/>
          </p:nvSpPr>
          <p:spPr bwMode="invGray">
            <a:xfrm>
              <a:off x="1588009" y="1517675"/>
              <a:ext cx="38089" cy="3200"/>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a:lstStyle/>
            <a:p>
              <a:pPr>
                <a:defRPr/>
              </a:pPr>
              <a:endParaRPr sz="1350"/>
            </a:p>
          </p:txBody>
        </p:sp>
        <p:sp>
          <p:nvSpPr>
            <p:cNvPr id="78" name="Freeform 82"/>
            <p:cNvSpPr>
              <a:spLocks/>
            </p:cNvSpPr>
            <p:nvPr/>
          </p:nvSpPr>
          <p:spPr bwMode="invGray">
            <a:xfrm>
              <a:off x="1522413" y="1519276"/>
              <a:ext cx="29624" cy="4800"/>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a:lstStyle/>
            <a:p>
              <a:pPr>
                <a:defRPr/>
              </a:pPr>
              <a:endParaRPr sz="1350"/>
            </a:p>
          </p:txBody>
        </p:sp>
        <p:sp>
          <p:nvSpPr>
            <p:cNvPr id="79" name="Freeform 83"/>
            <p:cNvSpPr>
              <a:spLocks/>
            </p:cNvSpPr>
            <p:nvPr/>
          </p:nvSpPr>
          <p:spPr bwMode="invGray">
            <a:xfrm>
              <a:off x="6649556" y="1573683"/>
              <a:ext cx="33856" cy="3200"/>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a:lstStyle/>
            <a:p>
              <a:pPr>
                <a:defRPr/>
              </a:pPr>
              <a:endParaRPr sz="1350"/>
            </a:p>
          </p:txBody>
        </p:sp>
        <p:sp>
          <p:nvSpPr>
            <p:cNvPr id="80" name="Freeform 84"/>
            <p:cNvSpPr>
              <a:spLocks/>
            </p:cNvSpPr>
            <p:nvPr/>
          </p:nvSpPr>
          <p:spPr bwMode="invGray">
            <a:xfrm>
              <a:off x="6162869" y="1565681"/>
              <a:ext cx="14813" cy="4801"/>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a:lstStyle/>
            <a:p>
              <a:pPr>
                <a:defRPr/>
              </a:pPr>
              <a:endParaRPr sz="1350"/>
            </a:p>
          </p:txBody>
        </p:sp>
        <p:sp>
          <p:nvSpPr>
            <p:cNvPr id="81" name="Freeform 85"/>
            <p:cNvSpPr>
              <a:spLocks/>
            </p:cNvSpPr>
            <p:nvPr/>
          </p:nvSpPr>
          <p:spPr bwMode="invGray">
            <a:xfrm>
              <a:off x="5739662" y="1570483"/>
              <a:ext cx="59249" cy="6401"/>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a:lstStyle/>
            <a:p>
              <a:pPr>
                <a:defRPr/>
              </a:pPr>
              <a:endParaRPr sz="1350"/>
            </a:p>
          </p:txBody>
        </p:sp>
      </p:grpSp>
      <p:sp>
        <p:nvSpPr>
          <p:cNvPr id="2" name="Title 1"/>
          <p:cNvSpPr>
            <a:spLocks noGrp="1"/>
          </p:cNvSpPr>
          <p:nvPr>
            <p:ph type="title"/>
          </p:nvPr>
        </p:nvSpPr>
        <p:spPr>
          <a:xfrm>
            <a:off x="1522811" y="274638"/>
            <a:ext cx="9146380" cy="1020762"/>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522810" y="1905000"/>
            <a:ext cx="4417703" cy="762000"/>
          </a:xfrm>
        </p:spPr>
        <p:txBody>
          <a:bodyPr anchor="ctr"/>
          <a:lstStyle>
            <a:lvl1pPr marL="0" indent="0">
              <a:spcBef>
                <a:spcPts val="0"/>
              </a:spcBef>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1522810" y="2819402"/>
            <a:ext cx="4417703" cy="3352801"/>
          </a:xfrm>
        </p:spPr>
        <p:txBody>
          <a:bodyPr/>
          <a:lstStyle>
            <a:lvl1pPr>
              <a:defRPr sz="1800"/>
            </a:lvl1pPr>
            <a:lvl2pPr>
              <a:defRPr sz="1500"/>
            </a:lvl2pPr>
            <a:lvl3pPr>
              <a:defRPr sz="1350"/>
            </a:lvl3pPr>
            <a:lvl4pPr>
              <a:defRPr sz="1200"/>
            </a:lvl4pPr>
            <a:lvl5pPr>
              <a:defRPr sz="1200"/>
            </a:lvl5pPr>
            <a:lvl6pPr marL="1467612">
              <a:defRPr sz="1200"/>
            </a:lvl6pPr>
            <a:lvl7pPr marL="1467612">
              <a:defRPr sz="1200" baseline="0"/>
            </a:lvl7pPr>
            <a:lvl8pPr marL="1467612">
              <a:defRPr sz="1200" baseline="0"/>
            </a:lvl8pPr>
            <a:lvl9pPr marL="1467612">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6251489" y="1905000"/>
            <a:ext cx="4417703" cy="762000"/>
          </a:xfrm>
        </p:spPr>
        <p:txBody>
          <a:bodyPr anchor="ctr"/>
          <a:lstStyle>
            <a:lvl1pPr marL="0" indent="0">
              <a:spcBef>
                <a:spcPts val="0"/>
              </a:spcBef>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6251489" y="2819402"/>
            <a:ext cx="4417703" cy="3352801"/>
          </a:xfrm>
        </p:spPr>
        <p:txBody>
          <a:bodyPr/>
          <a:lstStyle>
            <a:lvl1pPr>
              <a:defRPr sz="1800"/>
            </a:lvl1pPr>
            <a:lvl2pPr>
              <a:defRPr sz="1500"/>
            </a:lvl2pPr>
            <a:lvl3pPr>
              <a:defRPr sz="1350"/>
            </a:lvl3pPr>
            <a:lvl4pPr>
              <a:defRPr sz="1200"/>
            </a:lvl4pPr>
            <a:lvl5pPr marL="1467612">
              <a:defRPr sz="1200"/>
            </a:lvl5pPr>
            <a:lvl6pPr marL="1467612">
              <a:defRPr sz="1200"/>
            </a:lvl6pPr>
            <a:lvl7pPr marL="1467612">
              <a:defRPr sz="1200"/>
            </a:lvl7pPr>
            <a:lvl8pPr marL="1467612">
              <a:defRPr sz="1200"/>
            </a:lvl8pPr>
            <a:lvl9pPr marL="1467612">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82" name="Footer Placeholder 7"/>
          <p:cNvSpPr>
            <a:spLocks noGrp="1"/>
          </p:cNvSpPr>
          <p:nvPr>
            <p:ph type="ftr" sz="quarter" idx="10"/>
          </p:nvPr>
        </p:nvSpPr>
        <p:spPr/>
        <p:txBody>
          <a:bodyPr/>
          <a:lstStyle>
            <a:lvl1pPr>
              <a:defRPr/>
            </a:lvl1pPr>
          </a:lstStyle>
          <a:p>
            <a:endParaRPr lang="en-US"/>
          </a:p>
        </p:txBody>
      </p:sp>
      <p:sp>
        <p:nvSpPr>
          <p:cNvPr id="83" name="Date Placeholder 6"/>
          <p:cNvSpPr>
            <a:spLocks noGrp="1"/>
          </p:cNvSpPr>
          <p:nvPr>
            <p:ph type="dt" sz="half" idx="11"/>
          </p:nvPr>
        </p:nvSpPr>
        <p:spPr/>
        <p:txBody>
          <a:bodyPr/>
          <a:lstStyle>
            <a:lvl1pPr>
              <a:defRPr/>
            </a:lvl1pPr>
          </a:lstStyle>
          <a:p>
            <a:fld id="{1D8BD707-D9CF-40AE-B4C6-C98DA3205C09}" type="datetimeFigureOut">
              <a:rPr lang="en-US" smtClean="0"/>
              <a:pPr/>
              <a:t>2/12/2024</a:t>
            </a:fld>
            <a:endParaRPr lang="en-US"/>
          </a:p>
        </p:txBody>
      </p:sp>
      <p:sp>
        <p:nvSpPr>
          <p:cNvPr id="84" name="Slide Number Placeholder 8"/>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1735932263"/>
      </p:ext>
    </p:extLst>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3" name="line" descr="Line graphic"/>
          <p:cNvGrpSpPr>
            <a:grpSpLocks/>
          </p:cNvGrpSpPr>
          <p:nvPr/>
        </p:nvGrpSpPr>
        <p:grpSpPr bwMode="auto">
          <a:xfrm>
            <a:off x="1521884" y="1514475"/>
            <a:ext cx="10572749" cy="63500"/>
            <a:chOff x="1522413" y="1514475"/>
            <a:chExt cx="10569575" cy="64008"/>
          </a:xfrm>
        </p:grpSpPr>
        <p:sp>
          <p:nvSpPr>
            <p:cNvPr id="4" name="Freeform 10"/>
            <p:cNvSpPr>
              <a:spLocks/>
            </p:cNvSpPr>
            <p:nvPr/>
          </p:nvSpPr>
          <p:spPr bwMode="invGray">
            <a:xfrm>
              <a:off x="12028507" y="1525677"/>
              <a:ext cx="63481" cy="4800"/>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a:lstStyle/>
            <a:p>
              <a:pPr>
                <a:defRPr/>
              </a:pPr>
              <a:endParaRPr sz="1350"/>
            </a:p>
          </p:txBody>
        </p:sp>
        <p:sp>
          <p:nvSpPr>
            <p:cNvPr id="5" name="Freeform 11"/>
            <p:cNvSpPr>
              <a:spLocks/>
            </p:cNvSpPr>
            <p:nvPr/>
          </p:nvSpPr>
          <p:spPr bwMode="invGray">
            <a:xfrm>
              <a:off x="12022160" y="1533677"/>
              <a:ext cx="19044" cy="0"/>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a:lstStyle/>
            <a:p>
              <a:pPr>
                <a:defRPr/>
              </a:pPr>
              <a:endParaRPr sz="1350"/>
            </a:p>
          </p:txBody>
        </p:sp>
        <p:sp>
          <p:nvSpPr>
            <p:cNvPr id="6" name="Freeform 12"/>
            <p:cNvSpPr>
              <a:spLocks/>
            </p:cNvSpPr>
            <p:nvPr/>
          </p:nvSpPr>
          <p:spPr bwMode="invGray">
            <a:xfrm>
              <a:off x="12041203" y="1532078"/>
              <a:ext cx="40205" cy="6401"/>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a:lstStyle/>
            <a:p>
              <a:pPr>
                <a:defRPr/>
              </a:pPr>
              <a:endParaRPr sz="1350"/>
            </a:p>
          </p:txBody>
        </p:sp>
        <p:sp>
          <p:nvSpPr>
            <p:cNvPr id="7" name="Freeform 15"/>
            <p:cNvSpPr>
              <a:spLocks/>
            </p:cNvSpPr>
            <p:nvPr/>
          </p:nvSpPr>
          <p:spPr bwMode="invGray">
            <a:xfrm>
              <a:off x="11831717" y="1527277"/>
              <a:ext cx="42321" cy="4801"/>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a:lstStyle/>
            <a:p>
              <a:pPr>
                <a:defRPr/>
              </a:pPr>
              <a:endParaRPr sz="1350"/>
            </a:p>
          </p:txBody>
        </p:sp>
        <p:sp>
          <p:nvSpPr>
            <p:cNvPr id="8" name="Freeform 16"/>
            <p:cNvSpPr>
              <a:spLocks/>
            </p:cNvSpPr>
            <p:nvPr/>
          </p:nvSpPr>
          <p:spPr bwMode="invGray">
            <a:xfrm>
              <a:off x="11808440" y="1532078"/>
              <a:ext cx="42321" cy="1600"/>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a:lstStyle/>
            <a:p>
              <a:pPr>
                <a:defRPr/>
              </a:pPr>
              <a:endParaRPr sz="1350"/>
            </a:p>
          </p:txBody>
        </p:sp>
        <p:sp>
          <p:nvSpPr>
            <p:cNvPr id="9" name="Freeform 17"/>
            <p:cNvSpPr>
              <a:spLocks/>
            </p:cNvSpPr>
            <p:nvPr/>
          </p:nvSpPr>
          <p:spPr bwMode="invGray">
            <a:xfrm>
              <a:off x="12003115" y="1538479"/>
              <a:ext cx="78294" cy="3200"/>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a:lstStyle/>
            <a:p>
              <a:pPr>
                <a:defRPr/>
              </a:pPr>
              <a:endParaRPr sz="1350"/>
            </a:p>
          </p:txBody>
        </p:sp>
        <p:sp>
          <p:nvSpPr>
            <p:cNvPr id="10" name="Freeform 18"/>
            <p:cNvSpPr>
              <a:spLocks/>
            </p:cNvSpPr>
            <p:nvPr/>
          </p:nvSpPr>
          <p:spPr bwMode="invGray">
            <a:xfrm>
              <a:off x="11664550" y="1522477"/>
              <a:ext cx="40205" cy="4800"/>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a:lstStyle/>
            <a:p>
              <a:pPr>
                <a:defRPr/>
              </a:pPr>
              <a:endParaRPr sz="1350"/>
            </a:p>
          </p:txBody>
        </p:sp>
        <p:sp>
          <p:nvSpPr>
            <p:cNvPr id="11" name="Freeform 19"/>
            <p:cNvSpPr>
              <a:spLocks/>
            </p:cNvSpPr>
            <p:nvPr/>
          </p:nvSpPr>
          <p:spPr bwMode="invGray">
            <a:xfrm>
              <a:off x="11505848" y="1522477"/>
              <a:ext cx="93105" cy="4800"/>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a:lstStyle/>
            <a:p>
              <a:pPr>
                <a:defRPr/>
              </a:pPr>
              <a:endParaRPr sz="1350"/>
            </a:p>
          </p:txBody>
        </p:sp>
        <p:sp>
          <p:nvSpPr>
            <p:cNvPr id="12" name="Freeform 20"/>
            <p:cNvSpPr>
              <a:spLocks/>
            </p:cNvSpPr>
            <p:nvPr/>
          </p:nvSpPr>
          <p:spPr bwMode="invGray">
            <a:xfrm>
              <a:off x="11471992" y="1525677"/>
              <a:ext cx="33856" cy="3200"/>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a:lstStyle/>
            <a:p>
              <a:pPr>
                <a:defRPr/>
              </a:pPr>
              <a:endParaRPr sz="1350"/>
            </a:p>
          </p:txBody>
        </p:sp>
        <p:sp>
          <p:nvSpPr>
            <p:cNvPr id="13" name="Freeform 21"/>
            <p:cNvSpPr>
              <a:spLocks/>
            </p:cNvSpPr>
            <p:nvPr/>
          </p:nvSpPr>
          <p:spPr bwMode="invGray">
            <a:xfrm>
              <a:off x="11711102" y="1528877"/>
              <a:ext cx="29624" cy="4800"/>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a:lstStyle/>
            <a:p>
              <a:pPr>
                <a:defRPr/>
              </a:pPr>
              <a:endParaRPr sz="1350"/>
            </a:p>
          </p:txBody>
        </p:sp>
        <p:sp>
          <p:nvSpPr>
            <p:cNvPr id="14" name="Freeform 22"/>
            <p:cNvSpPr>
              <a:spLocks/>
            </p:cNvSpPr>
            <p:nvPr/>
          </p:nvSpPr>
          <p:spPr bwMode="invGray">
            <a:xfrm>
              <a:off x="11692059" y="1533677"/>
              <a:ext cx="33856" cy="0"/>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a:lstStyle/>
            <a:p>
              <a:pPr>
                <a:defRPr/>
              </a:pPr>
              <a:endParaRPr sz="1350"/>
            </a:p>
          </p:txBody>
        </p:sp>
        <p:sp>
          <p:nvSpPr>
            <p:cNvPr id="15" name="Freeform 23"/>
            <p:cNvSpPr>
              <a:spLocks/>
            </p:cNvSpPr>
            <p:nvPr/>
          </p:nvSpPr>
          <p:spPr bwMode="invGray">
            <a:xfrm>
              <a:off x="11740727" y="1533677"/>
              <a:ext cx="423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a:lstStyle/>
            <a:p>
              <a:pPr>
                <a:defRPr/>
              </a:pPr>
              <a:endParaRPr sz="1350"/>
            </a:p>
          </p:txBody>
        </p:sp>
        <p:sp>
          <p:nvSpPr>
            <p:cNvPr id="16" name="Freeform 24"/>
            <p:cNvSpPr>
              <a:spLocks/>
            </p:cNvSpPr>
            <p:nvPr/>
          </p:nvSpPr>
          <p:spPr bwMode="invGray">
            <a:xfrm>
              <a:off x="11840181" y="1538479"/>
              <a:ext cx="71945" cy="8000"/>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a:lstStyle/>
            <a:p>
              <a:pPr>
                <a:defRPr/>
              </a:pPr>
              <a:endParaRPr sz="1350"/>
            </a:p>
          </p:txBody>
        </p:sp>
        <p:sp>
          <p:nvSpPr>
            <p:cNvPr id="17" name="Freeform 25"/>
            <p:cNvSpPr>
              <a:spLocks/>
            </p:cNvSpPr>
            <p:nvPr/>
          </p:nvSpPr>
          <p:spPr bwMode="invGray">
            <a:xfrm>
              <a:off x="11764004" y="1535278"/>
              <a:ext cx="44436" cy="3200"/>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a:lstStyle/>
            <a:p>
              <a:pPr>
                <a:defRPr/>
              </a:pPr>
              <a:endParaRPr sz="1350"/>
            </a:p>
          </p:txBody>
        </p:sp>
        <p:sp>
          <p:nvSpPr>
            <p:cNvPr id="18" name="Freeform 26"/>
            <p:cNvSpPr>
              <a:spLocks/>
            </p:cNvSpPr>
            <p:nvPr/>
          </p:nvSpPr>
          <p:spPr bwMode="invGray">
            <a:xfrm>
              <a:off x="11744959" y="1538479"/>
              <a:ext cx="19045" cy="1600"/>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a:lstStyle/>
            <a:p>
              <a:pPr>
                <a:defRPr/>
              </a:pPr>
              <a:endParaRPr sz="1350"/>
            </a:p>
          </p:txBody>
        </p:sp>
        <p:sp>
          <p:nvSpPr>
            <p:cNvPr id="19" name="Freeform 27"/>
            <p:cNvSpPr>
              <a:spLocks/>
            </p:cNvSpPr>
            <p:nvPr/>
          </p:nvSpPr>
          <p:spPr bwMode="invGray">
            <a:xfrm>
              <a:off x="11482571" y="1532078"/>
              <a:ext cx="84641" cy="3200"/>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a:lstStyle/>
            <a:p>
              <a:pPr>
                <a:defRPr/>
              </a:pPr>
              <a:endParaRPr sz="1350"/>
            </a:p>
          </p:txBody>
        </p:sp>
        <p:sp>
          <p:nvSpPr>
            <p:cNvPr id="20" name="Freeform 28"/>
            <p:cNvSpPr>
              <a:spLocks/>
            </p:cNvSpPr>
            <p:nvPr/>
          </p:nvSpPr>
          <p:spPr bwMode="invGray">
            <a:xfrm>
              <a:off x="11626461" y="1533677"/>
              <a:ext cx="4232" cy="0"/>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a:lstStyle/>
            <a:p>
              <a:pPr>
                <a:defRPr/>
              </a:pPr>
              <a:endParaRPr sz="1350"/>
            </a:p>
          </p:txBody>
        </p:sp>
        <p:sp>
          <p:nvSpPr>
            <p:cNvPr id="21" name="Freeform 29"/>
            <p:cNvSpPr>
              <a:spLocks/>
            </p:cNvSpPr>
            <p:nvPr/>
          </p:nvSpPr>
          <p:spPr bwMode="invGray">
            <a:xfrm>
              <a:off x="11262504" y="1533677"/>
              <a:ext cx="423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22" name="Freeform 30"/>
            <p:cNvSpPr>
              <a:spLocks/>
            </p:cNvSpPr>
            <p:nvPr/>
          </p:nvSpPr>
          <p:spPr bwMode="invGray">
            <a:xfrm>
              <a:off x="11554516" y="1533677"/>
              <a:ext cx="44437" cy="3200"/>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23" name="Freeform 31"/>
            <p:cNvSpPr>
              <a:spLocks/>
            </p:cNvSpPr>
            <p:nvPr/>
          </p:nvSpPr>
          <p:spPr bwMode="invGray">
            <a:xfrm>
              <a:off x="11408511" y="1528877"/>
              <a:ext cx="31740" cy="3200"/>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24" name="Freeform 32"/>
            <p:cNvSpPr>
              <a:spLocks/>
            </p:cNvSpPr>
            <p:nvPr/>
          </p:nvSpPr>
          <p:spPr bwMode="invGray">
            <a:xfrm>
              <a:off x="11617997" y="1532078"/>
              <a:ext cx="6349"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a:lstStyle/>
            <a:p>
              <a:pPr>
                <a:defRPr/>
              </a:pPr>
              <a:endParaRPr sz="1350"/>
            </a:p>
          </p:txBody>
        </p:sp>
        <p:sp>
          <p:nvSpPr>
            <p:cNvPr id="25" name="Freeform 33"/>
            <p:cNvSpPr>
              <a:spLocks/>
            </p:cNvSpPr>
            <p:nvPr/>
          </p:nvSpPr>
          <p:spPr bwMode="invGray">
            <a:xfrm>
              <a:off x="11598953" y="1532078"/>
              <a:ext cx="27508" cy="1600"/>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a:lstStyle/>
            <a:p>
              <a:pPr>
                <a:defRPr/>
              </a:pPr>
              <a:endParaRPr sz="1350"/>
            </a:p>
          </p:txBody>
        </p:sp>
        <p:sp>
          <p:nvSpPr>
            <p:cNvPr id="26" name="Freeform 34"/>
            <p:cNvSpPr>
              <a:spLocks/>
            </p:cNvSpPr>
            <p:nvPr/>
          </p:nvSpPr>
          <p:spPr bwMode="invGray">
            <a:xfrm>
              <a:off x="11137659" y="1533677"/>
              <a:ext cx="188326" cy="24004"/>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a:lstStyle/>
            <a:p>
              <a:pPr>
                <a:defRPr/>
              </a:pPr>
              <a:endParaRPr sz="1350"/>
            </a:p>
          </p:txBody>
        </p:sp>
        <p:sp>
          <p:nvSpPr>
            <p:cNvPr id="27" name="Freeform 35"/>
            <p:cNvSpPr>
              <a:spLocks/>
            </p:cNvSpPr>
            <p:nvPr/>
          </p:nvSpPr>
          <p:spPr bwMode="invGray">
            <a:xfrm>
              <a:off x="11266736" y="1528877"/>
              <a:ext cx="95222" cy="4800"/>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a:lstStyle/>
            <a:p>
              <a:pPr>
                <a:defRPr/>
              </a:pPr>
              <a:endParaRPr sz="1350"/>
            </a:p>
          </p:txBody>
        </p:sp>
        <p:sp>
          <p:nvSpPr>
            <p:cNvPr id="28" name="Freeform 36"/>
            <p:cNvSpPr>
              <a:spLocks/>
            </p:cNvSpPr>
            <p:nvPr/>
          </p:nvSpPr>
          <p:spPr bwMode="invGray">
            <a:xfrm>
              <a:off x="11361958" y="1532078"/>
              <a:ext cx="135426" cy="11201"/>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a:lstStyle/>
            <a:p>
              <a:pPr>
                <a:defRPr/>
              </a:pPr>
              <a:endParaRPr sz="1350"/>
            </a:p>
          </p:txBody>
        </p:sp>
        <p:sp>
          <p:nvSpPr>
            <p:cNvPr id="29" name="Freeform 37"/>
            <p:cNvSpPr>
              <a:spLocks/>
            </p:cNvSpPr>
            <p:nvPr/>
          </p:nvSpPr>
          <p:spPr bwMode="invGray">
            <a:xfrm>
              <a:off x="11833832" y="1552880"/>
              <a:ext cx="10581" cy="160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a:lstStyle/>
            <a:p>
              <a:pPr>
                <a:defRPr/>
              </a:pPr>
              <a:endParaRPr sz="1350"/>
            </a:p>
          </p:txBody>
        </p:sp>
        <p:sp>
          <p:nvSpPr>
            <p:cNvPr id="30" name="Freeform 38"/>
            <p:cNvSpPr>
              <a:spLocks/>
            </p:cNvSpPr>
            <p:nvPr/>
          </p:nvSpPr>
          <p:spPr bwMode="invGray">
            <a:xfrm>
              <a:off x="11764004" y="1543279"/>
              <a:ext cx="118498" cy="9601"/>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a:lstStyle/>
            <a:p>
              <a:pPr>
                <a:defRPr/>
              </a:pPr>
              <a:endParaRPr sz="1350"/>
            </a:p>
          </p:txBody>
        </p:sp>
        <p:sp>
          <p:nvSpPr>
            <p:cNvPr id="31" name="Freeform 39"/>
            <p:cNvSpPr>
              <a:spLocks/>
            </p:cNvSpPr>
            <p:nvPr/>
          </p:nvSpPr>
          <p:spPr bwMode="invGray">
            <a:xfrm>
              <a:off x="11554516" y="1543279"/>
              <a:ext cx="69830" cy="6401"/>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a:lstStyle/>
            <a:p>
              <a:pPr>
                <a:defRPr/>
              </a:pPr>
              <a:endParaRPr sz="1350"/>
            </a:p>
          </p:txBody>
        </p:sp>
        <p:sp>
          <p:nvSpPr>
            <p:cNvPr id="32" name="Freeform 40"/>
            <p:cNvSpPr>
              <a:spLocks/>
            </p:cNvSpPr>
            <p:nvPr/>
          </p:nvSpPr>
          <p:spPr bwMode="invGray">
            <a:xfrm>
              <a:off x="11224415" y="1527277"/>
              <a:ext cx="38089" cy="6401"/>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a:lstStyle/>
            <a:p>
              <a:pPr>
                <a:defRPr/>
              </a:pPr>
              <a:endParaRPr sz="1350"/>
            </a:p>
          </p:txBody>
        </p:sp>
        <p:sp>
          <p:nvSpPr>
            <p:cNvPr id="33" name="Freeform 41"/>
            <p:cNvSpPr>
              <a:spLocks/>
            </p:cNvSpPr>
            <p:nvPr/>
          </p:nvSpPr>
          <p:spPr bwMode="invGray">
            <a:xfrm>
              <a:off x="11146123" y="1528877"/>
              <a:ext cx="21160" cy="3200"/>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a:lstStyle/>
            <a:p>
              <a:pPr>
                <a:defRPr/>
              </a:pPr>
              <a:endParaRPr sz="1350"/>
            </a:p>
          </p:txBody>
        </p:sp>
        <p:sp>
          <p:nvSpPr>
            <p:cNvPr id="34" name="Freeform 42"/>
            <p:cNvSpPr>
              <a:spLocks/>
            </p:cNvSpPr>
            <p:nvPr/>
          </p:nvSpPr>
          <p:spPr bwMode="invGray">
            <a:xfrm>
              <a:off x="6196725" y="1565681"/>
              <a:ext cx="21160" cy="160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a:lstStyle/>
            <a:p>
              <a:pPr>
                <a:defRPr/>
              </a:pPr>
              <a:endParaRPr sz="1350"/>
            </a:p>
          </p:txBody>
        </p:sp>
        <p:sp>
          <p:nvSpPr>
            <p:cNvPr id="35" name="Freeform 43"/>
            <p:cNvSpPr>
              <a:spLocks/>
            </p:cNvSpPr>
            <p:nvPr/>
          </p:nvSpPr>
          <p:spPr bwMode="invGray">
            <a:xfrm>
              <a:off x="6355428" y="1565681"/>
              <a:ext cx="10579" cy="0"/>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a:lstStyle/>
            <a:p>
              <a:pPr>
                <a:defRPr/>
              </a:pPr>
              <a:endParaRPr sz="1350"/>
            </a:p>
          </p:txBody>
        </p:sp>
        <p:sp>
          <p:nvSpPr>
            <p:cNvPr id="36" name="Freeform 44"/>
            <p:cNvSpPr>
              <a:spLocks/>
            </p:cNvSpPr>
            <p:nvPr/>
          </p:nvSpPr>
          <p:spPr bwMode="invGray">
            <a:xfrm>
              <a:off x="8949682" y="1522477"/>
              <a:ext cx="63481" cy="6401"/>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a:lstStyle/>
            <a:p>
              <a:pPr>
                <a:defRPr/>
              </a:pPr>
              <a:endParaRPr sz="1350"/>
            </a:p>
          </p:txBody>
        </p:sp>
        <p:sp>
          <p:nvSpPr>
            <p:cNvPr id="37" name="Freeform 45"/>
            <p:cNvSpPr>
              <a:spLocks/>
            </p:cNvSpPr>
            <p:nvPr/>
          </p:nvSpPr>
          <p:spPr bwMode="invGray">
            <a:xfrm>
              <a:off x="7538289" y="1546479"/>
              <a:ext cx="27509" cy="3200"/>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a:lstStyle/>
            <a:p>
              <a:pPr>
                <a:defRPr/>
              </a:pPr>
              <a:endParaRPr sz="1350"/>
            </a:p>
          </p:txBody>
        </p:sp>
        <p:sp>
          <p:nvSpPr>
            <p:cNvPr id="38" name="Freeform 46"/>
            <p:cNvSpPr>
              <a:spLocks/>
            </p:cNvSpPr>
            <p:nvPr/>
          </p:nvSpPr>
          <p:spPr bwMode="invGray">
            <a:xfrm>
              <a:off x="7479040" y="1562481"/>
              <a:ext cx="38089" cy="3200"/>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a:lstStyle/>
            <a:p>
              <a:pPr>
                <a:defRPr/>
              </a:pPr>
              <a:endParaRPr sz="1350"/>
            </a:p>
          </p:txBody>
        </p:sp>
        <p:sp>
          <p:nvSpPr>
            <p:cNvPr id="39" name="Freeform 47"/>
            <p:cNvSpPr>
              <a:spLocks/>
            </p:cNvSpPr>
            <p:nvPr/>
          </p:nvSpPr>
          <p:spPr bwMode="invGray">
            <a:xfrm>
              <a:off x="5409562" y="1568882"/>
              <a:ext cx="38089" cy="3200"/>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a:lstStyle/>
            <a:p>
              <a:pPr>
                <a:defRPr/>
              </a:pPr>
              <a:endParaRPr sz="1350"/>
            </a:p>
          </p:txBody>
        </p:sp>
        <p:sp>
          <p:nvSpPr>
            <p:cNvPr id="40" name="Freeform 48"/>
            <p:cNvSpPr>
              <a:spLocks/>
            </p:cNvSpPr>
            <p:nvPr/>
          </p:nvSpPr>
          <p:spPr bwMode="invGray">
            <a:xfrm>
              <a:off x="10206605" y="1530477"/>
              <a:ext cx="61364" cy="4801"/>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a:lstStyle/>
            <a:p>
              <a:pPr>
                <a:defRPr/>
              </a:pPr>
              <a:endParaRPr sz="1350"/>
            </a:p>
          </p:txBody>
        </p:sp>
        <p:sp>
          <p:nvSpPr>
            <p:cNvPr id="41" name="Freeform 49"/>
            <p:cNvSpPr>
              <a:spLocks/>
            </p:cNvSpPr>
            <p:nvPr/>
          </p:nvSpPr>
          <p:spPr bwMode="invGray">
            <a:xfrm>
              <a:off x="6258091" y="1525677"/>
              <a:ext cx="19044" cy="1600"/>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a:lstStyle/>
            <a:p>
              <a:pPr>
                <a:defRPr/>
              </a:pPr>
              <a:endParaRPr sz="1350"/>
            </a:p>
          </p:txBody>
        </p:sp>
        <p:sp>
          <p:nvSpPr>
            <p:cNvPr id="42" name="Freeform 50"/>
            <p:cNvSpPr>
              <a:spLocks/>
            </p:cNvSpPr>
            <p:nvPr/>
          </p:nvSpPr>
          <p:spPr bwMode="invGray">
            <a:xfrm>
              <a:off x="10134660" y="1527277"/>
              <a:ext cx="71945" cy="4801"/>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a:lstStyle/>
            <a:p>
              <a:pPr>
                <a:defRPr/>
              </a:pPr>
              <a:endParaRPr sz="1350"/>
            </a:p>
          </p:txBody>
        </p:sp>
        <p:sp>
          <p:nvSpPr>
            <p:cNvPr id="43" name="Freeform 51"/>
            <p:cNvSpPr>
              <a:spLocks/>
            </p:cNvSpPr>
            <p:nvPr/>
          </p:nvSpPr>
          <p:spPr bwMode="invGray">
            <a:xfrm>
              <a:off x="2582544" y="1559281"/>
              <a:ext cx="8464" cy="160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a:lstStyle/>
            <a:p>
              <a:pPr>
                <a:defRPr/>
              </a:pPr>
              <a:endParaRPr sz="1350"/>
            </a:p>
          </p:txBody>
        </p:sp>
        <p:sp>
          <p:nvSpPr>
            <p:cNvPr id="44" name="Freeform 52"/>
            <p:cNvSpPr>
              <a:spLocks/>
            </p:cNvSpPr>
            <p:nvPr/>
          </p:nvSpPr>
          <p:spPr bwMode="invGray">
            <a:xfrm>
              <a:off x="1761524" y="1522477"/>
              <a:ext cx="35973" cy="0"/>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a:lstStyle/>
            <a:p>
              <a:pPr>
                <a:defRPr/>
              </a:pPr>
              <a:endParaRPr sz="1350"/>
            </a:p>
          </p:txBody>
        </p:sp>
        <p:sp>
          <p:nvSpPr>
            <p:cNvPr id="45" name="Freeform 53"/>
            <p:cNvSpPr>
              <a:spLocks/>
            </p:cNvSpPr>
            <p:nvPr/>
          </p:nvSpPr>
          <p:spPr bwMode="invGray">
            <a:xfrm>
              <a:off x="10811790" y="1528877"/>
              <a:ext cx="19044" cy="1600"/>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a:lstStyle/>
            <a:p>
              <a:pPr>
                <a:defRPr/>
              </a:pPr>
              <a:endParaRPr sz="1350"/>
            </a:p>
          </p:txBody>
        </p:sp>
        <p:sp>
          <p:nvSpPr>
            <p:cNvPr id="46" name="Freeform 54"/>
            <p:cNvSpPr>
              <a:spLocks/>
            </p:cNvSpPr>
            <p:nvPr/>
          </p:nvSpPr>
          <p:spPr bwMode="invGray">
            <a:xfrm>
              <a:off x="10896431" y="1544879"/>
              <a:ext cx="8464" cy="3200"/>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a:lstStyle/>
            <a:p>
              <a:pPr>
                <a:defRPr/>
              </a:pPr>
              <a:endParaRPr sz="1350"/>
            </a:p>
          </p:txBody>
        </p:sp>
        <p:sp>
          <p:nvSpPr>
            <p:cNvPr id="47" name="Freeform 55"/>
            <p:cNvSpPr>
              <a:spLocks/>
            </p:cNvSpPr>
            <p:nvPr/>
          </p:nvSpPr>
          <p:spPr bwMode="invGray">
            <a:xfrm>
              <a:off x="9946332" y="1554481"/>
              <a:ext cx="6349" cy="0"/>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a:lstStyle/>
            <a:p>
              <a:pPr>
                <a:defRPr/>
              </a:pPr>
              <a:endParaRPr sz="1350"/>
            </a:p>
          </p:txBody>
        </p:sp>
        <p:sp>
          <p:nvSpPr>
            <p:cNvPr id="48" name="Freeform 56"/>
            <p:cNvSpPr>
              <a:spLocks/>
            </p:cNvSpPr>
            <p:nvPr/>
          </p:nvSpPr>
          <p:spPr bwMode="invGray">
            <a:xfrm>
              <a:off x="10818137" y="1532078"/>
              <a:ext cx="23277"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a:lstStyle/>
            <a:p>
              <a:pPr>
                <a:defRPr/>
              </a:pPr>
              <a:endParaRPr sz="1350"/>
            </a:p>
          </p:txBody>
        </p:sp>
        <p:sp>
          <p:nvSpPr>
            <p:cNvPr id="49" name="Freeform 57"/>
            <p:cNvSpPr>
              <a:spLocks/>
            </p:cNvSpPr>
            <p:nvPr/>
          </p:nvSpPr>
          <p:spPr bwMode="invGray">
            <a:xfrm>
              <a:off x="10837182" y="1528877"/>
              <a:ext cx="19044" cy="1600"/>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a:lstStyle/>
            <a:p>
              <a:pPr>
                <a:defRPr/>
              </a:pPr>
              <a:endParaRPr sz="1350"/>
            </a:p>
          </p:txBody>
        </p:sp>
        <p:sp>
          <p:nvSpPr>
            <p:cNvPr id="50" name="Freeform 58"/>
            <p:cNvSpPr>
              <a:spLocks/>
            </p:cNvSpPr>
            <p:nvPr/>
          </p:nvSpPr>
          <p:spPr bwMode="invGray">
            <a:xfrm>
              <a:off x="10786397" y="1530477"/>
              <a:ext cx="31740" cy="160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a:lstStyle/>
            <a:p>
              <a:pPr>
                <a:defRPr/>
              </a:pPr>
              <a:endParaRPr sz="1350"/>
            </a:p>
          </p:txBody>
        </p:sp>
        <p:sp>
          <p:nvSpPr>
            <p:cNvPr id="51" name="Freeform 59"/>
            <p:cNvSpPr>
              <a:spLocks/>
            </p:cNvSpPr>
            <p:nvPr/>
          </p:nvSpPr>
          <p:spPr bwMode="invGray">
            <a:xfrm>
              <a:off x="4093390" y="1552880"/>
              <a:ext cx="19045" cy="1601"/>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a:lstStyle/>
            <a:p>
              <a:pPr>
                <a:defRPr/>
              </a:pPr>
              <a:endParaRPr sz="1350"/>
            </a:p>
          </p:txBody>
        </p:sp>
        <p:sp>
          <p:nvSpPr>
            <p:cNvPr id="52" name="Freeform 60"/>
            <p:cNvSpPr>
              <a:spLocks/>
            </p:cNvSpPr>
            <p:nvPr/>
          </p:nvSpPr>
          <p:spPr bwMode="invGray">
            <a:xfrm>
              <a:off x="8528592" y="1567282"/>
              <a:ext cx="2117" cy="1600"/>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a:lstStyle/>
            <a:p>
              <a:pPr>
                <a:defRPr/>
              </a:pPr>
              <a:endParaRPr sz="1350"/>
            </a:p>
          </p:txBody>
        </p:sp>
        <p:sp>
          <p:nvSpPr>
            <p:cNvPr id="53" name="Freeform 61"/>
            <p:cNvSpPr>
              <a:spLocks/>
            </p:cNvSpPr>
            <p:nvPr/>
          </p:nvSpPr>
          <p:spPr bwMode="invGray">
            <a:xfrm>
              <a:off x="8460879" y="1556080"/>
              <a:ext cx="67713" cy="14402"/>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a:lstStyle/>
            <a:p>
              <a:pPr>
                <a:defRPr/>
              </a:pPr>
              <a:endParaRPr sz="1350"/>
            </a:p>
          </p:txBody>
        </p:sp>
        <p:sp>
          <p:nvSpPr>
            <p:cNvPr id="54" name="Freeform 62"/>
            <p:cNvSpPr>
              <a:spLocks noEditPoints="1"/>
            </p:cNvSpPr>
            <p:nvPr/>
          </p:nvSpPr>
          <p:spPr bwMode="invGray">
            <a:xfrm>
              <a:off x="1562617" y="1514475"/>
              <a:ext cx="9562345"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a:lstStyle/>
            <a:p>
              <a:pPr>
                <a:defRPr/>
              </a:pPr>
              <a:endParaRPr sz="1350"/>
            </a:p>
          </p:txBody>
        </p:sp>
        <p:sp>
          <p:nvSpPr>
            <p:cNvPr id="55" name="Freeform 63"/>
            <p:cNvSpPr>
              <a:spLocks/>
            </p:cNvSpPr>
            <p:nvPr/>
          </p:nvSpPr>
          <p:spPr bwMode="invGray">
            <a:xfrm>
              <a:off x="7508664" y="1559281"/>
              <a:ext cx="10581" cy="4801"/>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a:lstStyle/>
            <a:p>
              <a:pPr>
                <a:defRPr/>
              </a:pPr>
              <a:endParaRPr sz="1350"/>
            </a:p>
          </p:txBody>
        </p:sp>
        <p:sp>
          <p:nvSpPr>
            <p:cNvPr id="56" name="Freeform 64"/>
            <p:cNvSpPr>
              <a:spLocks/>
            </p:cNvSpPr>
            <p:nvPr/>
          </p:nvSpPr>
          <p:spPr bwMode="invGray">
            <a:xfrm>
              <a:off x="5434954" y="1567282"/>
              <a:ext cx="4232" cy="1600"/>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a:lstStyle/>
            <a:p>
              <a:pPr>
                <a:defRPr/>
              </a:pPr>
              <a:endParaRPr sz="1350"/>
            </a:p>
          </p:txBody>
        </p:sp>
        <p:sp>
          <p:nvSpPr>
            <p:cNvPr id="57" name="Freeform 65"/>
            <p:cNvSpPr>
              <a:spLocks/>
            </p:cNvSpPr>
            <p:nvPr/>
          </p:nvSpPr>
          <p:spPr bwMode="invGray">
            <a:xfrm>
              <a:off x="9673365" y="1567282"/>
              <a:ext cx="25392" cy="3200"/>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a:lstStyle/>
            <a:p>
              <a:pPr>
                <a:defRPr/>
              </a:pPr>
              <a:endParaRPr sz="1350"/>
            </a:p>
          </p:txBody>
        </p:sp>
        <p:sp>
          <p:nvSpPr>
            <p:cNvPr id="58" name="Freeform 66"/>
            <p:cNvSpPr>
              <a:spLocks/>
            </p:cNvSpPr>
            <p:nvPr/>
          </p:nvSpPr>
          <p:spPr bwMode="invGray">
            <a:xfrm>
              <a:off x="10966259" y="1528877"/>
              <a:ext cx="40205" cy="3200"/>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a:lstStyle/>
            <a:p>
              <a:pPr>
                <a:defRPr/>
              </a:pPr>
              <a:endParaRPr sz="1350"/>
            </a:p>
          </p:txBody>
        </p:sp>
        <p:sp>
          <p:nvSpPr>
            <p:cNvPr id="59" name="Freeform 67"/>
            <p:cNvSpPr>
              <a:spLocks/>
            </p:cNvSpPr>
            <p:nvPr/>
          </p:nvSpPr>
          <p:spPr bwMode="invGray">
            <a:xfrm>
              <a:off x="11330217" y="1552880"/>
              <a:ext cx="44437" cy="1601"/>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a:lstStyle/>
            <a:p>
              <a:pPr>
                <a:defRPr/>
              </a:pPr>
              <a:endParaRPr sz="1350"/>
            </a:p>
          </p:txBody>
        </p:sp>
        <p:sp>
          <p:nvSpPr>
            <p:cNvPr id="60" name="Freeform 68"/>
            <p:cNvSpPr>
              <a:spLocks/>
            </p:cNvSpPr>
            <p:nvPr/>
          </p:nvSpPr>
          <p:spPr bwMode="invGray">
            <a:xfrm>
              <a:off x="11042437" y="1540078"/>
              <a:ext cx="61366" cy="6401"/>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a:lstStyle/>
            <a:p>
              <a:pPr>
                <a:defRPr/>
              </a:pPr>
              <a:endParaRPr sz="1350"/>
            </a:p>
          </p:txBody>
        </p:sp>
        <p:sp>
          <p:nvSpPr>
            <p:cNvPr id="61" name="Freeform 69"/>
            <p:cNvSpPr>
              <a:spLocks/>
            </p:cNvSpPr>
            <p:nvPr/>
          </p:nvSpPr>
          <p:spPr bwMode="invGray">
            <a:xfrm>
              <a:off x="11105917" y="1543279"/>
              <a:ext cx="29624" cy="0"/>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a:lstStyle/>
            <a:p>
              <a:pPr>
                <a:defRPr/>
              </a:pPr>
              <a:endParaRPr sz="1350"/>
            </a:p>
          </p:txBody>
        </p:sp>
        <p:sp>
          <p:nvSpPr>
            <p:cNvPr id="62" name="Freeform 70"/>
            <p:cNvSpPr>
              <a:spLocks/>
            </p:cNvSpPr>
            <p:nvPr/>
          </p:nvSpPr>
          <p:spPr bwMode="invGray">
            <a:xfrm>
              <a:off x="10678479" y="1525677"/>
              <a:ext cx="103686" cy="9601"/>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a:lstStyle/>
            <a:p>
              <a:pPr>
                <a:defRPr/>
              </a:pPr>
              <a:endParaRPr sz="1350"/>
            </a:p>
          </p:txBody>
        </p:sp>
        <p:sp>
          <p:nvSpPr>
            <p:cNvPr id="63" name="Freeform 71"/>
            <p:cNvSpPr>
              <a:spLocks/>
            </p:cNvSpPr>
            <p:nvPr/>
          </p:nvSpPr>
          <p:spPr bwMode="invGray">
            <a:xfrm>
              <a:off x="11040321" y="1549679"/>
              <a:ext cx="25392" cy="4801"/>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a:lstStyle/>
            <a:p>
              <a:pPr>
                <a:defRPr/>
              </a:pPr>
              <a:endParaRPr sz="1350"/>
            </a:p>
          </p:txBody>
        </p:sp>
        <p:sp>
          <p:nvSpPr>
            <p:cNvPr id="64" name="Freeform 72"/>
            <p:cNvSpPr>
              <a:spLocks/>
            </p:cNvSpPr>
            <p:nvPr/>
          </p:nvSpPr>
          <p:spPr bwMode="invGray">
            <a:xfrm>
              <a:off x="10841414" y="1549679"/>
              <a:ext cx="59249" cy="1601"/>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a:lstStyle/>
            <a:p>
              <a:pPr>
                <a:defRPr/>
              </a:pPr>
              <a:endParaRPr sz="1350"/>
            </a:p>
          </p:txBody>
        </p:sp>
        <p:sp>
          <p:nvSpPr>
            <p:cNvPr id="65" name="Freeform 73"/>
            <p:cNvSpPr>
              <a:spLocks/>
            </p:cNvSpPr>
            <p:nvPr/>
          </p:nvSpPr>
          <p:spPr bwMode="invGray">
            <a:xfrm>
              <a:off x="10900663" y="1549679"/>
              <a:ext cx="35972" cy="160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a:lstStyle/>
            <a:p>
              <a:pPr>
                <a:defRPr/>
              </a:pPr>
              <a:endParaRPr sz="1350"/>
            </a:p>
          </p:txBody>
        </p:sp>
        <p:sp>
          <p:nvSpPr>
            <p:cNvPr id="66" name="Freeform 74"/>
            <p:cNvSpPr>
              <a:spLocks/>
            </p:cNvSpPr>
            <p:nvPr/>
          </p:nvSpPr>
          <p:spPr bwMode="invGray">
            <a:xfrm>
              <a:off x="10957795" y="1554481"/>
              <a:ext cx="46553"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a:lstStyle/>
            <a:p>
              <a:pPr>
                <a:defRPr/>
              </a:pPr>
              <a:endParaRPr sz="1350"/>
            </a:p>
          </p:txBody>
        </p:sp>
        <p:sp>
          <p:nvSpPr>
            <p:cNvPr id="67" name="Freeform 75"/>
            <p:cNvSpPr>
              <a:spLocks/>
            </p:cNvSpPr>
            <p:nvPr/>
          </p:nvSpPr>
          <p:spPr bwMode="invGray">
            <a:xfrm>
              <a:off x="10303942" y="1549679"/>
              <a:ext cx="63481" cy="3200"/>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a:lstStyle/>
            <a:p>
              <a:pPr>
                <a:defRPr/>
              </a:pPr>
              <a:endParaRPr sz="1350"/>
            </a:p>
          </p:txBody>
        </p:sp>
        <p:sp>
          <p:nvSpPr>
            <p:cNvPr id="68" name="Freeform 76"/>
            <p:cNvSpPr>
              <a:spLocks/>
            </p:cNvSpPr>
            <p:nvPr/>
          </p:nvSpPr>
          <p:spPr bwMode="invGray">
            <a:xfrm>
              <a:off x="10483804" y="1557681"/>
              <a:ext cx="23277" cy="6401"/>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a:lstStyle/>
            <a:p>
              <a:pPr>
                <a:defRPr/>
              </a:pPr>
              <a:endParaRPr sz="1350"/>
            </a:p>
          </p:txBody>
        </p:sp>
        <p:sp>
          <p:nvSpPr>
            <p:cNvPr id="69" name="Freeform 77"/>
            <p:cNvSpPr>
              <a:spLocks/>
            </p:cNvSpPr>
            <p:nvPr/>
          </p:nvSpPr>
          <p:spPr bwMode="invGray">
            <a:xfrm>
              <a:off x="10291246" y="1564082"/>
              <a:ext cx="118498" cy="1600"/>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a:lstStyle/>
            <a:p>
              <a:pPr>
                <a:defRPr/>
              </a:pPr>
              <a:endParaRPr sz="1350"/>
            </a:p>
          </p:txBody>
        </p:sp>
        <p:sp>
          <p:nvSpPr>
            <p:cNvPr id="70" name="Freeform 78"/>
            <p:cNvSpPr>
              <a:spLocks/>
            </p:cNvSpPr>
            <p:nvPr/>
          </p:nvSpPr>
          <p:spPr bwMode="invGray">
            <a:xfrm>
              <a:off x="9622580" y="1546479"/>
              <a:ext cx="10579" cy="8002"/>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a:lstStyle/>
            <a:p>
              <a:pPr>
                <a:defRPr/>
              </a:pPr>
              <a:endParaRPr sz="1350"/>
            </a:p>
          </p:txBody>
        </p:sp>
        <p:sp>
          <p:nvSpPr>
            <p:cNvPr id="71" name="Freeform 79"/>
            <p:cNvSpPr>
              <a:spLocks/>
            </p:cNvSpPr>
            <p:nvPr/>
          </p:nvSpPr>
          <p:spPr bwMode="invGray">
            <a:xfrm>
              <a:off x="8951798" y="1568882"/>
              <a:ext cx="97337" cy="8002"/>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a:lstStyle/>
            <a:p>
              <a:pPr>
                <a:defRPr/>
              </a:pPr>
              <a:endParaRPr sz="1350"/>
            </a:p>
          </p:txBody>
        </p:sp>
        <p:sp>
          <p:nvSpPr>
            <p:cNvPr id="72" name="Freeform 80"/>
            <p:cNvSpPr>
              <a:spLocks/>
            </p:cNvSpPr>
            <p:nvPr/>
          </p:nvSpPr>
          <p:spPr bwMode="invGray">
            <a:xfrm>
              <a:off x="9006815" y="1565681"/>
              <a:ext cx="16928" cy="3200"/>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a:lstStyle/>
            <a:p>
              <a:pPr>
                <a:defRPr/>
              </a:pPr>
              <a:endParaRPr sz="1350"/>
            </a:p>
          </p:txBody>
        </p:sp>
        <p:sp>
          <p:nvSpPr>
            <p:cNvPr id="73" name="Freeform 81"/>
            <p:cNvSpPr>
              <a:spLocks/>
            </p:cNvSpPr>
            <p:nvPr/>
          </p:nvSpPr>
          <p:spPr bwMode="invGray">
            <a:xfrm>
              <a:off x="1588009" y="1517675"/>
              <a:ext cx="38089" cy="3200"/>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a:lstStyle/>
            <a:p>
              <a:pPr>
                <a:defRPr/>
              </a:pPr>
              <a:endParaRPr sz="1350"/>
            </a:p>
          </p:txBody>
        </p:sp>
        <p:sp>
          <p:nvSpPr>
            <p:cNvPr id="74" name="Freeform 82"/>
            <p:cNvSpPr>
              <a:spLocks/>
            </p:cNvSpPr>
            <p:nvPr/>
          </p:nvSpPr>
          <p:spPr bwMode="invGray">
            <a:xfrm>
              <a:off x="1522413" y="1519276"/>
              <a:ext cx="29624" cy="4800"/>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a:lstStyle/>
            <a:p>
              <a:pPr>
                <a:defRPr/>
              </a:pPr>
              <a:endParaRPr sz="1350"/>
            </a:p>
          </p:txBody>
        </p:sp>
        <p:sp>
          <p:nvSpPr>
            <p:cNvPr id="75" name="Freeform 83"/>
            <p:cNvSpPr>
              <a:spLocks/>
            </p:cNvSpPr>
            <p:nvPr/>
          </p:nvSpPr>
          <p:spPr bwMode="invGray">
            <a:xfrm>
              <a:off x="6649556" y="1573683"/>
              <a:ext cx="33856" cy="3200"/>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a:lstStyle/>
            <a:p>
              <a:pPr>
                <a:defRPr/>
              </a:pPr>
              <a:endParaRPr sz="1350"/>
            </a:p>
          </p:txBody>
        </p:sp>
        <p:sp>
          <p:nvSpPr>
            <p:cNvPr id="76" name="Freeform 84"/>
            <p:cNvSpPr>
              <a:spLocks/>
            </p:cNvSpPr>
            <p:nvPr/>
          </p:nvSpPr>
          <p:spPr bwMode="invGray">
            <a:xfrm>
              <a:off x="6162869" y="1565681"/>
              <a:ext cx="14813" cy="4801"/>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a:lstStyle/>
            <a:p>
              <a:pPr>
                <a:defRPr/>
              </a:pPr>
              <a:endParaRPr sz="1350"/>
            </a:p>
          </p:txBody>
        </p:sp>
        <p:sp>
          <p:nvSpPr>
            <p:cNvPr id="77" name="Freeform 85"/>
            <p:cNvSpPr>
              <a:spLocks/>
            </p:cNvSpPr>
            <p:nvPr/>
          </p:nvSpPr>
          <p:spPr bwMode="invGray">
            <a:xfrm>
              <a:off x="5739662" y="1570483"/>
              <a:ext cx="59249" cy="6401"/>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a:lstStyle/>
            <a:p>
              <a:pPr>
                <a:defRPr/>
              </a:pPr>
              <a:endParaRPr sz="1350"/>
            </a:p>
          </p:txBody>
        </p:sp>
      </p:grpSp>
      <p:sp>
        <p:nvSpPr>
          <p:cNvPr id="2" name="Title 1"/>
          <p:cNvSpPr>
            <a:spLocks noGrp="1"/>
          </p:cNvSpPr>
          <p:nvPr>
            <p:ph type="title"/>
          </p:nvPr>
        </p:nvSpPr>
        <p:spPr/>
        <p:txBody>
          <a:bodyPr/>
          <a:lstStyle/>
          <a:p>
            <a:r>
              <a:rPr lang="en-US" smtClean="0"/>
              <a:t>Click to edit Master title style</a:t>
            </a:r>
            <a:endParaRPr/>
          </a:p>
        </p:txBody>
      </p:sp>
      <p:sp>
        <p:nvSpPr>
          <p:cNvPr id="78" name="Footer Placeholder 3"/>
          <p:cNvSpPr>
            <a:spLocks noGrp="1"/>
          </p:cNvSpPr>
          <p:nvPr>
            <p:ph type="ftr" sz="quarter" idx="10"/>
          </p:nvPr>
        </p:nvSpPr>
        <p:spPr/>
        <p:txBody>
          <a:bodyPr/>
          <a:lstStyle>
            <a:lvl1pPr>
              <a:defRPr/>
            </a:lvl1pPr>
          </a:lstStyle>
          <a:p>
            <a:endParaRPr lang="en-US"/>
          </a:p>
        </p:txBody>
      </p:sp>
      <p:sp>
        <p:nvSpPr>
          <p:cNvPr id="79" name="Date Placeholder 2"/>
          <p:cNvSpPr>
            <a:spLocks noGrp="1"/>
          </p:cNvSpPr>
          <p:nvPr>
            <p:ph type="dt" sz="half" idx="11"/>
          </p:nvPr>
        </p:nvSpPr>
        <p:spPr/>
        <p:txBody>
          <a:bodyPr/>
          <a:lstStyle>
            <a:lvl1pPr>
              <a:defRPr/>
            </a:lvl1pPr>
          </a:lstStyle>
          <a:p>
            <a:fld id="{1D8BD707-D9CF-40AE-B4C6-C98DA3205C09}" type="datetimeFigureOut">
              <a:rPr lang="en-US" smtClean="0"/>
              <a:pPr/>
              <a:t>2/12/2024</a:t>
            </a:fld>
            <a:endParaRPr lang="en-US"/>
          </a:p>
        </p:txBody>
      </p:sp>
      <p:sp>
        <p:nvSpPr>
          <p:cNvPr id="80" name="Slide Number Placeholder 4"/>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1362848725"/>
      </p:ext>
    </p:extLst>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a:lvl1pPr>
          </a:lstStyle>
          <a:p>
            <a:endParaRPr lang="en-US"/>
          </a:p>
        </p:txBody>
      </p:sp>
      <p:sp>
        <p:nvSpPr>
          <p:cNvPr id="3" name="Date Placeholder 3"/>
          <p:cNvSpPr>
            <a:spLocks noGrp="1"/>
          </p:cNvSpPr>
          <p:nvPr>
            <p:ph type="dt" sz="half" idx="11"/>
          </p:nvPr>
        </p:nvSpPr>
        <p:spPr/>
        <p:txBody>
          <a:bodyPr/>
          <a:lstStyle>
            <a:lvl1pPr>
              <a:defRPr/>
            </a:lvl1pPr>
          </a:lstStyle>
          <a:p>
            <a:fld id="{1D8BD707-D9CF-40AE-B4C6-C98DA3205C09}" type="datetimeFigureOut">
              <a:rPr lang="en-US" smtClean="0"/>
              <a:pPr/>
              <a:t>2/12/2024</a:t>
            </a:fld>
            <a:endParaRPr lang="en-US"/>
          </a:p>
        </p:txBody>
      </p:sp>
      <p:sp>
        <p:nvSpPr>
          <p:cNvPr id="4" name="Slide Number Placeholder 5"/>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1583992787"/>
      </p:ext>
    </p:extLst>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5" name="frame" descr="Box graphic"/>
          <p:cNvGrpSpPr>
            <a:grpSpLocks/>
          </p:cNvGrpSpPr>
          <p:nvPr/>
        </p:nvGrpSpPr>
        <p:grpSpPr bwMode="auto">
          <a:xfrm>
            <a:off x="4419600" y="1630363"/>
            <a:ext cx="6292851" cy="4576762"/>
            <a:chOff x="4417839" y="1630821"/>
            <a:chExt cx="6291028" cy="4575885"/>
          </a:xfrm>
        </p:grpSpPr>
        <p:grpSp>
          <p:nvGrpSpPr>
            <p:cNvPr id="6" name="Group 7"/>
            <p:cNvGrpSpPr>
              <a:grpSpLocks/>
            </p:cNvGrpSpPr>
            <p:nvPr/>
          </p:nvGrpSpPr>
          <p:grpSpPr bwMode="auto">
            <a:xfrm>
              <a:off x="5414491" y="1630821"/>
              <a:ext cx="5294376" cy="4114800"/>
              <a:chOff x="3310555" y="716546"/>
              <a:chExt cx="5294376" cy="4114800"/>
            </a:xfrm>
          </p:grpSpPr>
          <p:grpSp>
            <p:nvGrpSpPr>
              <p:cNvPr id="158" name="Group 157"/>
              <p:cNvGrpSpPr/>
              <p:nvPr/>
            </p:nvGrpSpPr>
            <p:grpSpPr bwMode="invGray">
              <a:xfrm flipH="1">
                <a:off x="3310555" y="737968"/>
                <a:ext cx="5294376" cy="54864"/>
                <a:chOff x="1522413" y="1514475"/>
                <a:chExt cx="10569575" cy="64008"/>
              </a:xfrm>
              <a:solidFill>
                <a:schemeClr val="accent1"/>
              </a:solidFill>
            </p:grpSpPr>
            <p:sp>
              <p:nvSpPr>
                <p:cNvPr id="234" name="Freeform 233"/>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a:defRPr/>
                  </a:pPr>
                  <a:endParaRPr sz="1350"/>
                </a:p>
              </p:txBody>
            </p:sp>
            <p:sp>
              <p:nvSpPr>
                <p:cNvPr id="235" name="Freeform 234"/>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a:defRPr/>
                  </a:pPr>
                  <a:endParaRPr sz="1350"/>
                </a:p>
              </p:txBody>
            </p:sp>
            <p:sp>
              <p:nvSpPr>
                <p:cNvPr id="236" name="Freeform 235"/>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a:defRPr/>
                  </a:pPr>
                  <a:endParaRPr sz="1350"/>
                </a:p>
              </p:txBody>
            </p:sp>
            <p:sp>
              <p:nvSpPr>
                <p:cNvPr id="237"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a:defRPr/>
                  </a:pPr>
                  <a:endParaRPr sz="1350"/>
                </a:p>
              </p:txBody>
            </p:sp>
            <p:sp>
              <p:nvSpPr>
                <p:cNvPr id="238"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a:defRPr/>
                  </a:pPr>
                  <a:endParaRPr sz="1350"/>
                </a:p>
              </p:txBody>
            </p:sp>
            <p:sp>
              <p:nvSpPr>
                <p:cNvPr id="239"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a:defRPr/>
                  </a:pPr>
                  <a:endParaRPr sz="1350"/>
                </a:p>
              </p:txBody>
            </p:sp>
            <p:sp>
              <p:nvSpPr>
                <p:cNvPr id="240"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a:defRPr/>
                  </a:pPr>
                  <a:endParaRPr sz="1350"/>
                </a:p>
              </p:txBody>
            </p:sp>
            <p:sp>
              <p:nvSpPr>
                <p:cNvPr id="241"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a:defRPr/>
                  </a:pPr>
                  <a:endParaRPr sz="1350"/>
                </a:p>
              </p:txBody>
            </p:sp>
            <p:sp>
              <p:nvSpPr>
                <p:cNvPr id="242"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a:defRPr/>
                  </a:pPr>
                  <a:endParaRPr sz="1350"/>
                </a:p>
              </p:txBody>
            </p:sp>
            <p:sp>
              <p:nvSpPr>
                <p:cNvPr id="243"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a:defRPr/>
                  </a:pPr>
                  <a:endParaRPr sz="1350"/>
                </a:p>
              </p:txBody>
            </p:sp>
            <p:sp>
              <p:nvSpPr>
                <p:cNvPr id="244"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a:defRPr/>
                  </a:pPr>
                  <a:endParaRPr sz="1350"/>
                </a:p>
              </p:txBody>
            </p:sp>
            <p:sp>
              <p:nvSpPr>
                <p:cNvPr id="245"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a:defRPr/>
                  </a:pPr>
                  <a:endParaRPr sz="1350"/>
                </a:p>
              </p:txBody>
            </p:sp>
            <p:sp>
              <p:nvSpPr>
                <p:cNvPr id="246"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a:defRPr/>
                  </a:pPr>
                  <a:endParaRPr sz="1350"/>
                </a:p>
              </p:txBody>
            </p:sp>
            <p:sp>
              <p:nvSpPr>
                <p:cNvPr id="247"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a:defRPr/>
                  </a:pPr>
                  <a:endParaRPr sz="1350"/>
                </a:p>
              </p:txBody>
            </p:sp>
            <p:sp>
              <p:nvSpPr>
                <p:cNvPr id="248"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a:defRPr/>
                  </a:pPr>
                  <a:endParaRPr sz="1350"/>
                </a:p>
              </p:txBody>
            </p:sp>
            <p:sp>
              <p:nvSpPr>
                <p:cNvPr id="249"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a:defRPr/>
                  </a:pPr>
                  <a:endParaRPr sz="1350"/>
                </a:p>
              </p:txBody>
            </p:sp>
            <p:sp>
              <p:nvSpPr>
                <p:cNvPr id="250"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a:defRPr/>
                  </a:pPr>
                  <a:endParaRPr sz="1350"/>
                </a:p>
              </p:txBody>
            </p:sp>
            <p:sp>
              <p:nvSpPr>
                <p:cNvPr id="251"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a:defRPr/>
                  </a:pPr>
                  <a:endParaRPr sz="1350"/>
                </a:p>
              </p:txBody>
            </p:sp>
            <p:sp>
              <p:nvSpPr>
                <p:cNvPr id="252"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a:defRPr/>
                  </a:pPr>
                  <a:endParaRPr sz="1350"/>
                </a:p>
              </p:txBody>
            </p:sp>
            <p:sp>
              <p:nvSpPr>
                <p:cNvPr id="253"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a:defRPr/>
                  </a:pPr>
                  <a:endParaRPr sz="1350"/>
                </a:p>
              </p:txBody>
            </p:sp>
            <p:sp>
              <p:nvSpPr>
                <p:cNvPr id="254"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a:defRPr/>
                  </a:pPr>
                  <a:endParaRPr sz="1350"/>
                </a:p>
              </p:txBody>
            </p:sp>
            <p:sp>
              <p:nvSpPr>
                <p:cNvPr id="255"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a:defRPr/>
                  </a:pPr>
                  <a:endParaRPr sz="1350"/>
                </a:p>
              </p:txBody>
            </p:sp>
            <p:sp>
              <p:nvSpPr>
                <p:cNvPr id="256"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a:defRPr/>
                  </a:pPr>
                  <a:endParaRPr sz="1350"/>
                </a:p>
              </p:txBody>
            </p:sp>
            <p:sp>
              <p:nvSpPr>
                <p:cNvPr id="257"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a:defRPr/>
                  </a:pPr>
                  <a:endParaRPr sz="1350"/>
                </a:p>
              </p:txBody>
            </p:sp>
            <p:sp>
              <p:nvSpPr>
                <p:cNvPr id="258"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a:defRPr/>
                  </a:pPr>
                  <a:endParaRPr sz="1350"/>
                </a:p>
              </p:txBody>
            </p:sp>
            <p:sp>
              <p:nvSpPr>
                <p:cNvPr id="259"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a:defRPr/>
                  </a:pPr>
                  <a:endParaRPr sz="1350"/>
                </a:p>
              </p:txBody>
            </p:sp>
            <p:sp>
              <p:nvSpPr>
                <p:cNvPr id="260"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a:defRPr/>
                  </a:pPr>
                  <a:endParaRPr sz="1350"/>
                </a:p>
              </p:txBody>
            </p:sp>
            <p:sp>
              <p:nvSpPr>
                <p:cNvPr id="261"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a:defRPr/>
                  </a:pPr>
                  <a:endParaRPr sz="1350"/>
                </a:p>
              </p:txBody>
            </p:sp>
            <p:sp>
              <p:nvSpPr>
                <p:cNvPr id="262"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a:defRPr/>
                  </a:pPr>
                  <a:endParaRPr sz="1350"/>
                </a:p>
              </p:txBody>
            </p:sp>
            <p:sp>
              <p:nvSpPr>
                <p:cNvPr id="263"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a:defRPr/>
                  </a:pPr>
                  <a:endParaRPr sz="1350"/>
                </a:p>
              </p:txBody>
            </p:sp>
            <p:sp>
              <p:nvSpPr>
                <p:cNvPr id="264"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a:defRPr/>
                  </a:pPr>
                  <a:endParaRPr sz="1350"/>
                </a:p>
              </p:txBody>
            </p:sp>
            <p:sp>
              <p:nvSpPr>
                <p:cNvPr id="265"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a:defRPr/>
                  </a:pPr>
                  <a:endParaRPr sz="1350"/>
                </a:p>
              </p:txBody>
            </p:sp>
            <p:sp>
              <p:nvSpPr>
                <p:cNvPr id="266"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a:defRPr/>
                  </a:pPr>
                  <a:endParaRPr sz="1350"/>
                </a:p>
              </p:txBody>
            </p:sp>
            <p:sp>
              <p:nvSpPr>
                <p:cNvPr id="267"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a:defRPr/>
                  </a:pPr>
                  <a:endParaRPr sz="1350"/>
                </a:p>
              </p:txBody>
            </p:sp>
            <p:sp>
              <p:nvSpPr>
                <p:cNvPr id="268"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a:defRPr/>
                  </a:pPr>
                  <a:endParaRPr sz="1350"/>
                </a:p>
              </p:txBody>
            </p:sp>
            <p:sp>
              <p:nvSpPr>
                <p:cNvPr id="269"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a:defRPr/>
                  </a:pPr>
                  <a:endParaRPr sz="1350"/>
                </a:p>
              </p:txBody>
            </p:sp>
            <p:sp>
              <p:nvSpPr>
                <p:cNvPr id="270"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a:defRPr/>
                  </a:pPr>
                  <a:endParaRPr sz="1350"/>
                </a:p>
              </p:txBody>
            </p:sp>
            <p:sp>
              <p:nvSpPr>
                <p:cNvPr id="271"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a:defRPr/>
                  </a:pPr>
                  <a:endParaRPr sz="1350"/>
                </a:p>
              </p:txBody>
            </p:sp>
            <p:sp>
              <p:nvSpPr>
                <p:cNvPr id="272"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a:defRPr/>
                  </a:pPr>
                  <a:endParaRPr sz="1350"/>
                </a:p>
              </p:txBody>
            </p:sp>
            <p:sp>
              <p:nvSpPr>
                <p:cNvPr id="273"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a:defRPr/>
                  </a:pPr>
                  <a:endParaRPr sz="1350"/>
                </a:p>
              </p:txBody>
            </p:sp>
            <p:sp>
              <p:nvSpPr>
                <p:cNvPr id="274"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a:defRPr/>
                  </a:pPr>
                  <a:endParaRPr sz="1350"/>
                </a:p>
              </p:txBody>
            </p:sp>
            <p:sp>
              <p:nvSpPr>
                <p:cNvPr id="275"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a:defRPr/>
                  </a:pPr>
                  <a:endParaRPr sz="1350"/>
                </a:p>
              </p:txBody>
            </p:sp>
            <p:sp>
              <p:nvSpPr>
                <p:cNvPr id="276"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a:defRPr/>
                  </a:pPr>
                  <a:endParaRPr sz="1350"/>
                </a:p>
              </p:txBody>
            </p:sp>
            <p:sp>
              <p:nvSpPr>
                <p:cNvPr id="277"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a:defRPr/>
                  </a:pPr>
                  <a:endParaRPr sz="1350"/>
                </a:p>
              </p:txBody>
            </p:sp>
            <p:sp>
              <p:nvSpPr>
                <p:cNvPr id="278"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a:defRPr/>
                  </a:pPr>
                  <a:endParaRPr sz="1350"/>
                </a:p>
              </p:txBody>
            </p:sp>
            <p:sp>
              <p:nvSpPr>
                <p:cNvPr id="279"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a:defRPr/>
                  </a:pPr>
                  <a:endParaRPr sz="1350"/>
                </a:p>
              </p:txBody>
            </p:sp>
            <p:sp>
              <p:nvSpPr>
                <p:cNvPr id="280"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a:defRPr/>
                  </a:pPr>
                  <a:endParaRPr sz="1350"/>
                </a:p>
              </p:txBody>
            </p:sp>
            <p:sp>
              <p:nvSpPr>
                <p:cNvPr id="281"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a:defRPr/>
                  </a:pPr>
                  <a:endParaRPr sz="1350"/>
                </a:p>
              </p:txBody>
            </p:sp>
            <p:sp>
              <p:nvSpPr>
                <p:cNvPr id="282"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a:defRPr/>
                  </a:pPr>
                  <a:endParaRPr sz="1350"/>
                </a:p>
              </p:txBody>
            </p:sp>
            <p:sp>
              <p:nvSpPr>
                <p:cNvPr id="283"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a:defRPr/>
                  </a:pPr>
                  <a:endParaRPr sz="1350"/>
                </a:p>
              </p:txBody>
            </p:sp>
            <p:sp>
              <p:nvSpPr>
                <p:cNvPr id="284"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a:defRPr/>
                  </a:pPr>
                  <a:endParaRPr sz="1350"/>
                </a:p>
              </p:txBody>
            </p:sp>
            <p:sp>
              <p:nvSpPr>
                <p:cNvPr id="285"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a:defRPr/>
                  </a:pPr>
                  <a:endParaRPr sz="1350"/>
                </a:p>
              </p:txBody>
            </p:sp>
            <p:sp>
              <p:nvSpPr>
                <p:cNvPr id="286"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a:defRPr/>
                  </a:pPr>
                  <a:endParaRPr sz="1350"/>
                </a:p>
              </p:txBody>
            </p:sp>
            <p:sp>
              <p:nvSpPr>
                <p:cNvPr id="287"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a:defRPr/>
                  </a:pPr>
                  <a:endParaRPr sz="1350"/>
                </a:p>
              </p:txBody>
            </p:sp>
            <p:sp>
              <p:nvSpPr>
                <p:cNvPr id="288"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a:defRPr/>
                  </a:pPr>
                  <a:endParaRPr sz="1350"/>
                </a:p>
              </p:txBody>
            </p:sp>
            <p:sp>
              <p:nvSpPr>
                <p:cNvPr id="289"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a:defRPr/>
                  </a:pPr>
                  <a:endParaRPr sz="1350"/>
                </a:p>
              </p:txBody>
            </p:sp>
            <p:sp>
              <p:nvSpPr>
                <p:cNvPr id="290"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a:defRPr/>
                  </a:pPr>
                  <a:endParaRPr sz="1350"/>
                </a:p>
              </p:txBody>
            </p:sp>
            <p:sp>
              <p:nvSpPr>
                <p:cNvPr id="291"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a:defRPr/>
                  </a:pPr>
                  <a:endParaRPr sz="1350"/>
                </a:p>
              </p:txBody>
            </p:sp>
            <p:sp>
              <p:nvSpPr>
                <p:cNvPr id="292"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a:defRPr/>
                  </a:pPr>
                  <a:endParaRPr sz="1350"/>
                </a:p>
              </p:txBody>
            </p:sp>
            <p:sp>
              <p:nvSpPr>
                <p:cNvPr id="293"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a:defRPr/>
                  </a:pPr>
                  <a:endParaRPr sz="1350"/>
                </a:p>
              </p:txBody>
            </p:sp>
            <p:sp>
              <p:nvSpPr>
                <p:cNvPr id="294"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a:defRPr/>
                  </a:pPr>
                  <a:endParaRPr sz="1350"/>
                </a:p>
              </p:txBody>
            </p:sp>
            <p:sp>
              <p:nvSpPr>
                <p:cNvPr id="295"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a:defRPr/>
                  </a:pPr>
                  <a:endParaRPr sz="1350"/>
                </a:p>
              </p:txBody>
            </p:sp>
            <p:sp>
              <p:nvSpPr>
                <p:cNvPr id="296"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a:defRPr/>
                  </a:pPr>
                  <a:endParaRPr sz="1350"/>
                </a:p>
              </p:txBody>
            </p:sp>
            <p:sp>
              <p:nvSpPr>
                <p:cNvPr id="297"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a:defRPr/>
                  </a:pPr>
                  <a:endParaRPr sz="1350"/>
                </a:p>
              </p:txBody>
            </p:sp>
            <p:sp>
              <p:nvSpPr>
                <p:cNvPr id="298"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a:defRPr/>
                  </a:pPr>
                  <a:endParaRPr sz="1350"/>
                </a:p>
              </p:txBody>
            </p:sp>
            <p:sp>
              <p:nvSpPr>
                <p:cNvPr id="299"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a:defRPr/>
                  </a:pPr>
                  <a:endParaRPr sz="1350"/>
                </a:p>
              </p:txBody>
            </p:sp>
            <p:sp>
              <p:nvSpPr>
                <p:cNvPr id="300"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a:defRPr/>
                  </a:pPr>
                  <a:endParaRPr sz="1350"/>
                </a:p>
              </p:txBody>
            </p:sp>
            <p:sp>
              <p:nvSpPr>
                <p:cNvPr id="301"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a:defRPr/>
                  </a:pPr>
                  <a:endParaRPr sz="1350"/>
                </a:p>
              </p:txBody>
            </p:sp>
            <p:sp>
              <p:nvSpPr>
                <p:cNvPr id="302"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a:defRPr/>
                  </a:pPr>
                  <a:endParaRPr sz="1350"/>
                </a:p>
              </p:txBody>
            </p:sp>
            <p:sp>
              <p:nvSpPr>
                <p:cNvPr id="303"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a:defRPr/>
                  </a:pPr>
                  <a:endParaRPr sz="1350"/>
                </a:p>
              </p:txBody>
            </p:sp>
            <p:sp>
              <p:nvSpPr>
                <p:cNvPr id="304"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a:defRPr/>
                  </a:pPr>
                  <a:endParaRPr sz="1350"/>
                </a:p>
              </p:txBody>
            </p:sp>
            <p:sp>
              <p:nvSpPr>
                <p:cNvPr id="305"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a:defRPr/>
                  </a:pPr>
                  <a:endParaRPr sz="1350"/>
                </a:p>
              </p:txBody>
            </p:sp>
            <p:sp>
              <p:nvSpPr>
                <p:cNvPr id="306"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a:defRPr/>
                  </a:pPr>
                  <a:endParaRPr sz="1350"/>
                </a:p>
              </p:txBody>
            </p:sp>
            <p:sp>
              <p:nvSpPr>
                <p:cNvPr id="307"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a:defRPr/>
                  </a:pPr>
                  <a:endParaRPr sz="1350"/>
                </a:p>
              </p:txBody>
            </p:sp>
          </p:grpSp>
          <p:grpSp>
            <p:nvGrpSpPr>
              <p:cNvPr id="159" name="Group 158"/>
              <p:cNvGrpSpPr/>
              <p:nvPr/>
            </p:nvGrpSpPr>
            <p:grpSpPr bwMode="invGray">
              <a:xfrm rot="16200000" flipH="1">
                <a:off x="6492229" y="2755658"/>
                <a:ext cx="4114800" cy="36576"/>
                <a:chOff x="1522413" y="1514475"/>
                <a:chExt cx="10569575" cy="64008"/>
              </a:xfrm>
              <a:solidFill>
                <a:schemeClr val="accent1"/>
              </a:solidFill>
            </p:grpSpPr>
            <p:sp>
              <p:nvSpPr>
                <p:cNvPr id="160" name="Freeform 159"/>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a:defRPr/>
                  </a:pPr>
                  <a:endParaRPr sz="1350"/>
                </a:p>
              </p:txBody>
            </p:sp>
            <p:sp>
              <p:nvSpPr>
                <p:cNvPr id="161" name="Freeform 160"/>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a:defRPr/>
                  </a:pPr>
                  <a:endParaRPr sz="1350"/>
                </a:p>
              </p:txBody>
            </p:sp>
            <p:sp>
              <p:nvSpPr>
                <p:cNvPr id="162" name="Freeform 161"/>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a:defRPr/>
                  </a:pPr>
                  <a:endParaRPr sz="1350"/>
                </a:p>
              </p:txBody>
            </p:sp>
            <p:sp>
              <p:nvSpPr>
                <p:cNvPr id="163"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a:defRPr/>
                  </a:pPr>
                  <a:endParaRPr sz="1350"/>
                </a:p>
              </p:txBody>
            </p:sp>
            <p:sp>
              <p:nvSpPr>
                <p:cNvPr id="164"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a:defRPr/>
                  </a:pPr>
                  <a:endParaRPr sz="1350"/>
                </a:p>
              </p:txBody>
            </p:sp>
            <p:sp>
              <p:nvSpPr>
                <p:cNvPr id="165"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a:defRPr/>
                  </a:pPr>
                  <a:endParaRPr sz="1350"/>
                </a:p>
              </p:txBody>
            </p:sp>
            <p:sp>
              <p:nvSpPr>
                <p:cNvPr id="166"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a:defRPr/>
                  </a:pPr>
                  <a:endParaRPr sz="1350"/>
                </a:p>
              </p:txBody>
            </p:sp>
            <p:sp>
              <p:nvSpPr>
                <p:cNvPr id="167"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a:defRPr/>
                  </a:pPr>
                  <a:endParaRPr sz="1350"/>
                </a:p>
              </p:txBody>
            </p:sp>
            <p:sp>
              <p:nvSpPr>
                <p:cNvPr id="168"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a:defRPr/>
                  </a:pPr>
                  <a:endParaRPr sz="1350"/>
                </a:p>
              </p:txBody>
            </p:sp>
            <p:sp>
              <p:nvSpPr>
                <p:cNvPr id="169"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a:defRPr/>
                  </a:pPr>
                  <a:endParaRPr sz="1350"/>
                </a:p>
              </p:txBody>
            </p:sp>
            <p:sp>
              <p:nvSpPr>
                <p:cNvPr id="170"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a:defRPr/>
                  </a:pPr>
                  <a:endParaRPr sz="1350"/>
                </a:p>
              </p:txBody>
            </p:sp>
            <p:sp>
              <p:nvSpPr>
                <p:cNvPr id="171"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a:defRPr/>
                  </a:pPr>
                  <a:endParaRPr sz="1350"/>
                </a:p>
              </p:txBody>
            </p:sp>
            <p:sp>
              <p:nvSpPr>
                <p:cNvPr id="172"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a:defRPr/>
                  </a:pPr>
                  <a:endParaRPr sz="1350"/>
                </a:p>
              </p:txBody>
            </p:sp>
            <p:sp>
              <p:nvSpPr>
                <p:cNvPr id="173"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a:defRPr/>
                  </a:pPr>
                  <a:endParaRPr sz="1350"/>
                </a:p>
              </p:txBody>
            </p:sp>
            <p:sp>
              <p:nvSpPr>
                <p:cNvPr id="174"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a:defRPr/>
                  </a:pPr>
                  <a:endParaRPr sz="1350"/>
                </a:p>
              </p:txBody>
            </p:sp>
            <p:sp>
              <p:nvSpPr>
                <p:cNvPr id="175"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a:defRPr/>
                  </a:pPr>
                  <a:endParaRPr sz="1350"/>
                </a:p>
              </p:txBody>
            </p:sp>
            <p:sp>
              <p:nvSpPr>
                <p:cNvPr id="176"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a:defRPr/>
                  </a:pPr>
                  <a:endParaRPr sz="1350"/>
                </a:p>
              </p:txBody>
            </p:sp>
            <p:sp>
              <p:nvSpPr>
                <p:cNvPr id="177"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a:defRPr/>
                  </a:pPr>
                  <a:endParaRPr sz="1350"/>
                </a:p>
              </p:txBody>
            </p:sp>
            <p:sp>
              <p:nvSpPr>
                <p:cNvPr id="178"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a:defRPr/>
                  </a:pPr>
                  <a:endParaRPr sz="1350"/>
                </a:p>
              </p:txBody>
            </p:sp>
            <p:sp>
              <p:nvSpPr>
                <p:cNvPr id="179"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a:defRPr/>
                  </a:pPr>
                  <a:endParaRPr sz="1350"/>
                </a:p>
              </p:txBody>
            </p:sp>
            <p:sp>
              <p:nvSpPr>
                <p:cNvPr id="180"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a:defRPr/>
                  </a:pPr>
                  <a:endParaRPr sz="1350"/>
                </a:p>
              </p:txBody>
            </p:sp>
            <p:sp>
              <p:nvSpPr>
                <p:cNvPr id="181"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a:defRPr/>
                  </a:pPr>
                  <a:endParaRPr sz="1350"/>
                </a:p>
              </p:txBody>
            </p:sp>
            <p:sp>
              <p:nvSpPr>
                <p:cNvPr id="182"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a:defRPr/>
                  </a:pPr>
                  <a:endParaRPr sz="1350"/>
                </a:p>
              </p:txBody>
            </p:sp>
            <p:sp>
              <p:nvSpPr>
                <p:cNvPr id="183"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a:defRPr/>
                  </a:pPr>
                  <a:endParaRPr sz="1350"/>
                </a:p>
              </p:txBody>
            </p:sp>
            <p:sp>
              <p:nvSpPr>
                <p:cNvPr id="184"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a:defRPr/>
                  </a:pPr>
                  <a:endParaRPr sz="1350"/>
                </a:p>
              </p:txBody>
            </p:sp>
            <p:sp>
              <p:nvSpPr>
                <p:cNvPr id="185"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a:defRPr/>
                  </a:pPr>
                  <a:endParaRPr sz="1350"/>
                </a:p>
              </p:txBody>
            </p:sp>
            <p:sp>
              <p:nvSpPr>
                <p:cNvPr id="186"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a:defRPr/>
                  </a:pPr>
                  <a:endParaRPr sz="1350"/>
                </a:p>
              </p:txBody>
            </p:sp>
            <p:sp>
              <p:nvSpPr>
                <p:cNvPr id="187"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a:defRPr/>
                  </a:pPr>
                  <a:endParaRPr sz="1350"/>
                </a:p>
              </p:txBody>
            </p:sp>
            <p:sp>
              <p:nvSpPr>
                <p:cNvPr id="188"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a:defRPr/>
                  </a:pPr>
                  <a:endParaRPr sz="1350"/>
                </a:p>
              </p:txBody>
            </p:sp>
            <p:sp>
              <p:nvSpPr>
                <p:cNvPr id="189"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a:defRPr/>
                  </a:pPr>
                  <a:endParaRPr sz="1350"/>
                </a:p>
              </p:txBody>
            </p:sp>
            <p:sp>
              <p:nvSpPr>
                <p:cNvPr id="190"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a:defRPr/>
                  </a:pPr>
                  <a:endParaRPr sz="1350"/>
                </a:p>
              </p:txBody>
            </p:sp>
            <p:sp>
              <p:nvSpPr>
                <p:cNvPr id="191"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a:defRPr/>
                  </a:pPr>
                  <a:endParaRPr sz="1350"/>
                </a:p>
              </p:txBody>
            </p:sp>
            <p:sp>
              <p:nvSpPr>
                <p:cNvPr id="192"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a:defRPr/>
                  </a:pPr>
                  <a:endParaRPr sz="1350"/>
                </a:p>
              </p:txBody>
            </p:sp>
            <p:sp>
              <p:nvSpPr>
                <p:cNvPr id="193"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a:defRPr/>
                  </a:pPr>
                  <a:endParaRPr sz="1350"/>
                </a:p>
              </p:txBody>
            </p:sp>
            <p:sp>
              <p:nvSpPr>
                <p:cNvPr id="194"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a:defRPr/>
                  </a:pPr>
                  <a:endParaRPr sz="1350"/>
                </a:p>
              </p:txBody>
            </p:sp>
            <p:sp>
              <p:nvSpPr>
                <p:cNvPr id="195"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a:defRPr/>
                  </a:pPr>
                  <a:endParaRPr sz="1350"/>
                </a:p>
              </p:txBody>
            </p:sp>
            <p:sp>
              <p:nvSpPr>
                <p:cNvPr id="196"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a:defRPr/>
                  </a:pPr>
                  <a:endParaRPr sz="1350"/>
                </a:p>
              </p:txBody>
            </p:sp>
            <p:sp>
              <p:nvSpPr>
                <p:cNvPr id="197"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a:defRPr/>
                  </a:pPr>
                  <a:endParaRPr sz="1350"/>
                </a:p>
              </p:txBody>
            </p:sp>
            <p:sp>
              <p:nvSpPr>
                <p:cNvPr id="198"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a:defRPr/>
                  </a:pPr>
                  <a:endParaRPr sz="1350"/>
                </a:p>
              </p:txBody>
            </p:sp>
            <p:sp>
              <p:nvSpPr>
                <p:cNvPr id="199"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a:defRPr/>
                  </a:pPr>
                  <a:endParaRPr sz="1350"/>
                </a:p>
              </p:txBody>
            </p:sp>
            <p:sp>
              <p:nvSpPr>
                <p:cNvPr id="200"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a:defRPr/>
                  </a:pPr>
                  <a:endParaRPr sz="1350"/>
                </a:p>
              </p:txBody>
            </p:sp>
            <p:sp>
              <p:nvSpPr>
                <p:cNvPr id="201"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a:defRPr/>
                  </a:pPr>
                  <a:endParaRPr sz="1350"/>
                </a:p>
              </p:txBody>
            </p:sp>
            <p:sp>
              <p:nvSpPr>
                <p:cNvPr id="202"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a:defRPr/>
                  </a:pPr>
                  <a:endParaRPr sz="1350"/>
                </a:p>
              </p:txBody>
            </p:sp>
            <p:sp>
              <p:nvSpPr>
                <p:cNvPr id="203"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a:defRPr/>
                  </a:pPr>
                  <a:endParaRPr sz="1350"/>
                </a:p>
              </p:txBody>
            </p:sp>
            <p:sp>
              <p:nvSpPr>
                <p:cNvPr id="204"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a:defRPr/>
                  </a:pPr>
                  <a:endParaRPr sz="1350"/>
                </a:p>
              </p:txBody>
            </p:sp>
            <p:sp>
              <p:nvSpPr>
                <p:cNvPr id="205"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a:defRPr/>
                  </a:pPr>
                  <a:endParaRPr sz="1350"/>
                </a:p>
              </p:txBody>
            </p:sp>
            <p:sp>
              <p:nvSpPr>
                <p:cNvPr id="206"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a:defRPr/>
                  </a:pPr>
                  <a:endParaRPr sz="1350"/>
                </a:p>
              </p:txBody>
            </p:sp>
            <p:sp>
              <p:nvSpPr>
                <p:cNvPr id="207"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a:defRPr/>
                  </a:pPr>
                  <a:endParaRPr sz="1350"/>
                </a:p>
              </p:txBody>
            </p:sp>
            <p:sp>
              <p:nvSpPr>
                <p:cNvPr id="208"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a:defRPr/>
                  </a:pPr>
                  <a:endParaRPr sz="1350"/>
                </a:p>
              </p:txBody>
            </p:sp>
            <p:sp>
              <p:nvSpPr>
                <p:cNvPr id="209"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a:defRPr/>
                  </a:pPr>
                  <a:endParaRPr sz="1350"/>
                </a:p>
              </p:txBody>
            </p:sp>
            <p:sp>
              <p:nvSpPr>
                <p:cNvPr id="210"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a:defRPr/>
                  </a:pPr>
                  <a:endParaRPr sz="1350"/>
                </a:p>
              </p:txBody>
            </p:sp>
            <p:sp>
              <p:nvSpPr>
                <p:cNvPr id="211"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a:defRPr/>
                  </a:pPr>
                  <a:endParaRPr sz="1350"/>
                </a:p>
              </p:txBody>
            </p:sp>
            <p:sp>
              <p:nvSpPr>
                <p:cNvPr id="212"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a:defRPr/>
                  </a:pPr>
                  <a:endParaRPr sz="1350"/>
                </a:p>
              </p:txBody>
            </p:sp>
            <p:sp>
              <p:nvSpPr>
                <p:cNvPr id="213"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a:defRPr/>
                  </a:pPr>
                  <a:endParaRPr sz="1350"/>
                </a:p>
              </p:txBody>
            </p:sp>
            <p:sp>
              <p:nvSpPr>
                <p:cNvPr id="214"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a:defRPr/>
                  </a:pPr>
                  <a:endParaRPr sz="1350"/>
                </a:p>
              </p:txBody>
            </p:sp>
            <p:sp>
              <p:nvSpPr>
                <p:cNvPr id="215"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a:defRPr/>
                  </a:pPr>
                  <a:endParaRPr sz="1350"/>
                </a:p>
              </p:txBody>
            </p:sp>
            <p:sp>
              <p:nvSpPr>
                <p:cNvPr id="216"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a:defRPr/>
                  </a:pPr>
                  <a:endParaRPr sz="1350"/>
                </a:p>
              </p:txBody>
            </p:sp>
            <p:sp>
              <p:nvSpPr>
                <p:cNvPr id="217"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a:defRPr/>
                  </a:pPr>
                  <a:endParaRPr sz="1350"/>
                </a:p>
              </p:txBody>
            </p:sp>
            <p:sp>
              <p:nvSpPr>
                <p:cNvPr id="218"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a:defRPr/>
                  </a:pPr>
                  <a:endParaRPr sz="1350"/>
                </a:p>
              </p:txBody>
            </p:sp>
            <p:sp>
              <p:nvSpPr>
                <p:cNvPr id="219"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a:defRPr/>
                  </a:pPr>
                  <a:endParaRPr sz="1350"/>
                </a:p>
              </p:txBody>
            </p:sp>
            <p:sp>
              <p:nvSpPr>
                <p:cNvPr id="220"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a:defRPr/>
                  </a:pPr>
                  <a:endParaRPr sz="1350"/>
                </a:p>
              </p:txBody>
            </p:sp>
            <p:sp>
              <p:nvSpPr>
                <p:cNvPr id="221"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a:defRPr/>
                  </a:pPr>
                  <a:endParaRPr sz="1350"/>
                </a:p>
              </p:txBody>
            </p:sp>
            <p:sp>
              <p:nvSpPr>
                <p:cNvPr id="222"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a:defRPr/>
                  </a:pPr>
                  <a:endParaRPr sz="1350"/>
                </a:p>
              </p:txBody>
            </p:sp>
            <p:sp>
              <p:nvSpPr>
                <p:cNvPr id="223"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a:defRPr/>
                  </a:pPr>
                  <a:endParaRPr sz="1350"/>
                </a:p>
              </p:txBody>
            </p:sp>
            <p:sp>
              <p:nvSpPr>
                <p:cNvPr id="224"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a:defRPr/>
                  </a:pPr>
                  <a:endParaRPr sz="1350"/>
                </a:p>
              </p:txBody>
            </p:sp>
            <p:sp>
              <p:nvSpPr>
                <p:cNvPr id="225"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a:defRPr/>
                  </a:pPr>
                  <a:endParaRPr sz="1350"/>
                </a:p>
              </p:txBody>
            </p:sp>
            <p:sp>
              <p:nvSpPr>
                <p:cNvPr id="226"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a:defRPr/>
                  </a:pPr>
                  <a:endParaRPr sz="1350"/>
                </a:p>
              </p:txBody>
            </p:sp>
            <p:sp>
              <p:nvSpPr>
                <p:cNvPr id="227"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a:defRPr/>
                  </a:pPr>
                  <a:endParaRPr sz="1350"/>
                </a:p>
              </p:txBody>
            </p:sp>
            <p:sp>
              <p:nvSpPr>
                <p:cNvPr id="228"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a:defRPr/>
                  </a:pPr>
                  <a:endParaRPr sz="1350"/>
                </a:p>
              </p:txBody>
            </p:sp>
            <p:sp>
              <p:nvSpPr>
                <p:cNvPr id="229"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a:defRPr/>
                  </a:pPr>
                  <a:endParaRPr sz="1350"/>
                </a:p>
              </p:txBody>
            </p:sp>
            <p:sp>
              <p:nvSpPr>
                <p:cNvPr id="230"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a:defRPr/>
                  </a:pPr>
                  <a:endParaRPr sz="1350"/>
                </a:p>
              </p:txBody>
            </p:sp>
            <p:sp>
              <p:nvSpPr>
                <p:cNvPr id="231"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a:defRPr/>
                  </a:pPr>
                  <a:endParaRPr sz="1350"/>
                </a:p>
              </p:txBody>
            </p:sp>
            <p:sp>
              <p:nvSpPr>
                <p:cNvPr id="232"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a:defRPr/>
                  </a:pPr>
                  <a:endParaRPr sz="1350"/>
                </a:p>
              </p:txBody>
            </p:sp>
            <p:sp>
              <p:nvSpPr>
                <p:cNvPr id="233"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a:defRPr/>
                  </a:pPr>
                  <a:endParaRPr sz="1350"/>
                </a:p>
              </p:txBody>
            </p:sp>
          </p:grpSp>
        </p:grpSp>
        <p:grpSp>
          <p:nvGrpSpPr>
            <p:cNvPr id="7" name="Group 8"/>
            <p:cNvGrpSpPr>
              <a:grpSpLocks/>
            </p:cNvGrpSpPr>
            <p:nvPr/>
          </p:nvGrpSpPr>
          <p:grpSpPr bwMode="auto">
            <a:xfrm rot="10800000">
              <a:off x="4417839" y="2091906"/>
              <a:ext cx="5294376" cy="4114800"/>
              <a:chOff x="3310555" y="716546"/>
              <a:chExt cx="5294376" cy="4114800"/>
            </a:xfrm>
          </p:grpSpPr>
          <p:grpSp>
            <p:nvGrpSpPr>
              <p:cNvPr id="8" name="Group 7"/>
              <p:cNvGrpSpPr/>
              <p:nvPr/>
            </p:nvGrpSpPr>
            <p:grpSpPr bwMode="invGray">
              <a:xfrm flipH="1">
                <a:off x="3310555" y="737968"/>
                <a:ext cx="5294376" cy="54864"/>
                <a:chOff x="1522413" y="1514475"/>
                <a:chExt cx="10569575" cy="64008"/>
              </a:xfrm>
              <a:solidFill>
                <a:schemeClr val="accent1"/>
              </a:solidFill>
            </p:grpSpPr>
            <p:sp>
              <p:nvSpPr>
                <p:cNvPr id="84" name="Freeform 83"/>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a:defRPr/>
                  </a:pPr>
                  <a:endParaRPr sz="1350"/>
                </a:p>
              </p:txBody>
            </p:sp>
            <p:sp>
              <p:nvSpPr>
                <p:cNvPr id="85" name="Freeform 84"/>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a:defRPr/>
                  </a:pPr>
                  <a:endParaRPr sz="1350"/>
                </a:p>
              </p:txBody>
            </p:sp>
            <p:sp>
              <p:nvSpPr>
                <p:cNvPr id="86" name="Freeform 85"/>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a:defRPr/>
                  </a:pPr>
                  <a:endParaRPr sz="1350"/>
                </a:p>
              </p:txBody>
            </p:sp>
            <p:sp>
              <p:nvSpPr>
                <p:cNvPr id="87"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a:defRPr/>
                  </a:pPr>
                  <a:endParaRPr sz="1350"/>
                </a:p>
              </p:txBody>
            </p:sp>
            <p:sp>
              <p:nvSpPr>
                <p:cNvPr id="88"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a:defRPr/>
                  </a:pPr>
                  <a:endParaRPr sz="1350"/>
                </a:p>
              </p:txBody>
            </p:sp>
            <p:sp>
              <p:nvSpPr>
                <p:cNvPr id="89"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a:defRPr/>
                  </a:pPr>
                  <a:endParaRPr sz="1350"/>
                </a:p>
              </p:txBody>
            </p:sp>
            <p:sp>
              <p:nvSpPr>
                <p:cNvPr id="90"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a:defRPr/>
                  </a:pPr>
                  <a:endParaRPr sz="1350"/>
                </a:p>
              </p:txBody>
            </p:sp>
            <p:sp>
              <p:nvSpPr>
                <p:cNvPr id="91"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a:defRPr/>
                  </a:pPr>
                  <a:endParaRPr sz="1350"/>
                </a:p>
              </p:txBody>
            </p:sp>
            <p:sp>
              <p:nvSpPr>
                <p:cNvPr id="92"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a:defRPr/>
                  </a:pPr>
                  <a:endParaRPr sz="1350"/>
                </a:p>
              </p:txBody>
            </p:sp>
            <p:sp>
              <p:nvSpPr>
                <p:cNvPr id="93"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a:defRPr/>
                  </a:pPr>
                  <a:endParaRPr sz="1350"/>
                </a:p>
              </p:txBody>
            </p:sp>
            <p:sp>
              <p:nvSpPr>
                <p:cNvPr id="94"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a:defRPr/>
                  </a:pPr>
                  <a:endParaRPr sz="1350"/>
                </a:p>
              </p:txBody>
            </p:sp>
            <p:sp>
              <p:nvSpPr>
                <p:cNvPr id="95"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a:defRPr/>
                  </a:pPr>
                  <a:endParaRPr sz="1350"/>
                </a:p>
              </p:txBody>
            </p:sp>
            <p:sp>
              <p:nvSpPr>
                <p:cNvPr id="96"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a:defRPr/>
                  </a:pPr>
                  <a:endParaRPr sz="1350"/>
                </a:p>
              </p:txBody>
            </p:sp>
            <p:sp>
              <p:nvSpPr>
                <p:cNvPr id="97"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a:defRPr/>
                  </a:pPr>
                  <a:endParaRPr sz="1350"/>
                </a:p>
              </p:txBody>
            </p:sp>
            <p:sp>
              <p:nvSpPr>
                <p:cNvPr id="98"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a:defRPr/>
                  </a:pPr>
                  <a:endParaRPr sz="1350"/>
                </a:p>
              </p:txBody>
            </p:sp>
            <p:sp>
              <p:nvSpPr>
                <p:cNvPr id="99"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a:defRPr/>
                  </a:pPr>
                  <a:endParaRPr sz="1350"/>
                </a:p>
              </p:txBody>
            </p:sp>
            <p:sp>
              <p:nvSpPr>
                <p:cNvPr id="100"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a:defRPr/>
                  </a:pPr>
                  <a:endParaRPr sz="1350"/>
                </a:p>
              </p:txBody>
            </p:sp>
            <p:sp>
              <p:nvSpPr>
                <p:cNvPr id="101"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a:defRPr/>
                  </a:pPr>
                  <a:endParaRPr sz="1350"/>
                </a:p>
              </p:txBody>
            </p:sp>
            <p:sp>
              <p:nvSpPr>
                <p:cNvPr id="102"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a:defRPr/>
                  </a:pPr>
                  <a:endParaRPr sz="1350"/>
                </a:p>
              </p:txBody>
            </p:sp>
            <p:sp>
              <p:nvSpPr>
                <p:cNvPr id="103"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a:defRPr/>
                  </a:pPr>
                  <a:endParaRPr sz="1350"/>
                </a:p>
              </p:txBody>
            </p:sp>
            <p:sp>
              <p:nvSpPr>
                <p:cNvPr id="104"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a:defRPr/>
                  </a:pPr>
                  <a:endParaRPr sz="1350"/>
                </a:p>
              </p:txBody>
            </p:sp>
            <p:sp>
              <p:nvSpPr>
                <p:cNvPr id="105"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a:defRPr/>
                  </a:pPr>
                  <a:endParaRPr sz="1350"/>
                </a:p>
              </p:txBody>
            </p:sp>
            <p:sp>
              <p:nvSpPr>
                <p:cNvPr id="106"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a:defRPr/>
                  </a:pPr>
                  <a:endParaRPr sz="1350"/>
                </a:p>
              </p:txBody>
            </p:sp>
            <p:sp>
              <p:nvSpPr>
                <p:cNvPr id="107"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a:defRPr/>
                  </a:pPr>
                  <a:endParaRPr sz="1350"/>
                </a:p>
              </p:txBody>
            </p:sp>
            <p:sp>
              <p:nvSpPr>
                <p:cNvPr id="108"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a:defRPr/>
                  </a:pPr>
                  <a:endParaRPr sz="1350"/>
                </a:p>
              </p:txBody>
            </p:sp>
            <p:sp>
              <p:nvSpPr>
                <p:cNvPr id="109"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a:defRPr/>
                  </a:pPr>
                  <a:endParaRPr sz="1350"/>
                </a:p>
              </p:txBody>
            </p:sp>
            <p:sp>
              <p:nvSpPr>
                <p:cNvPr id="110"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a:defRPr/>
                  </a:pPr>
                  <a:endParaRPr sz="1350"/>
                </a:p>
              </p:txBody>
            </p:sp>
            <p:sp>
              <p:nvSpPr>
                <p:cNvPr id="111"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a:defRPr/>
                  </a:pPr>
                  <a:endParaRPr sz="1350"/>
                </a:p>
              </p:txBody>
            </p:sp>
            <p:sp>
              <p:nvSpPr>
                <p:cNvPr id="112"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a:defRPr/>
                  </a:pPr>
                  <a:endParaRPr sz="1350"/>
                </a:p>
              </p:txBody>
            </p:sp>
            <p:sp>
              <p:nvSpPr>
                <p:cNvPr id="113"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a:defRPr/>
                  </a:pPr>
                  <a:endParaRPr sz="1350"/>
                </a:p>
              </p:txBody>
            </p:sp>
            <p:sp>
              <p:nvSpPr>
                <p:cNvPr id="114"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a:defRPr/>
                  </a:pPr>
                  <a:endParaRPr sz="1350"/>
                </a:p>
              </p:txBody>
            </p:sp>
            <p:sp>
              <p:nvSpPr>
                <p:cNvPr id="115"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a:defRPr/>
                  </a:pPr>
                  <a:endParaRPr sz="1350"/>
                </a:p>
              </p:txBody>
            </p:sp>
            <p:sp>
              <p:nvSpPr>
                <p:cNvPr id="116"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a:defRPr/>
                  </a:pPr>
                  <a:endParaRPr sz="1350"/>
                </a:p>
              </p:txBody>
            </p:sp>
            <p:sp>
              <p:nvSpPr>
                <p:cNvPr id="117"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a:defRPr/>
                  </a:pPr>
                  <a:endParaRPr sz="1350"/>
                </a:p>
              </p:txBody>
            </p:sp>
            <p:sp>
              <p:nvSpPr>
                <p:cNvPr id="118"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a:defRPr/>
                  </a:pPr>
                  <a:endParaRPr sz="1350"/>
                </a:p>
              </p:txBody>
            </p:sp>
            <p:sp>
              <p:nvSpPr>
                <p:cNvPr id="119"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a:defRPr/>
                  </a:pPr>
                  <a:endParaRPr sz="1350"/>
                </a:p>
              </p:txBody>
            </p:sp>
            <p:sp>
              <p:nvSpPr>
                <p:cNvPr id="120"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a:defRPr/>
                  </a:pPr>
                  <a:endParaRPr sz="1350"/>
                </a:p>
              </p:txBody>
            </p:sp>
            <p:sp>
              <p:nvSpPr>
                <p:cNvPr id="121"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a:defRPr/>
                  </a:pPr>
                  <a:endParaRPr sz="1350"/>
                </a:p>
              </p:txBody>
            </p:sp>
            <p:sp>
              <p:nvSpPr>
                <p:cNvPr id="122"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a:defRPr/>
                  </a:pPr>
                  <a:endParaRPr sz="1350"/>
                </a:p>
              </p:txBody>
            </p:sp>
            <p:sp>
              <p:nvSpPr>
                <p:cNvPr id="123"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a:defRPr/>
                  </a:pPr>
                  <a:endParaRPr sz="1350"/>
                </a:p>
              </p:txBody>
            </p:sp>
            <p:sp>
              <p:nvSpPr>
                <p:cNvPr id="124"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a:defRPr/>
                  </a:pPr>
                  <a:endParaRPr sz="1350"/>
                </a:p>
              </p:txBody>
            </p:sp>
            <p:sp>
              <p:nvSpPr>
                <p:cNvPr id="125"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a:defRPr/>
                  </a:pPr>
                  <a:endParaRPr sz="1350"/>
                </a:p>
              </p:txBody>
            </p:sp>
            <p:sp>
              <p:nvSpPr>
                <p:cNvPr id="126"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a:defRPr/>
                  </a:pPr>
                  <a:endParaRPr sz="1350"/>
                </a:p>
              </p:txBody>
            </p:sp>
            <p:sp>
              <p:nvSpPr>
                <p:cNvPr id="127"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a:defRPr/>
                  </a:pPr>
                  <a:endParaRPr sz="1350"/>
                </a:p>
              </p:txBody>
            </p:sp>
            <p:sp>
              <p:nvSpPr>
                <p:cNvPr id="128"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a:defRPr/>
                  </a:pPr>
                  <a:endParaRPr sz="1350"/>
                </a:p>
              </p:txBody>
            </p:sp>
            <p:sp>
              <p:nvSpPr>
                <p:cNvPr id="129"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a:defRPr/>
                  </a:pPr>
                  <a:endParaRPr sz="1350"/>
                </a:p>
              </p:txBody>
            </p:sp>
            <p:sp>
              <p:nvSpPr>
                <p:cNvPr id="130"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a:defRPr/>
                  </a:pPr>
                  <a:endParaRPr sz="1350"/>
                </a:p>
              </p:txBody>
            </p:sp>
            <p:sp>
              <p:nvSpPr>
                <p:cNvPr id="131"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a:defRPr/>
                  </a:pPr>
                  <a:endParaRPr sz="1350"/>
                </a:p>
              </p:txBody>
            </p:sp>
            <p:sp>
              <p:nvSpPr>
                <p:cNvPr id="132"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a:defRPr/>
                  </a:pPr>
                  <a:endParaRPr sz="1350"/>
                </a:p>
              </p:txBody>
            </p:sp>
            <p:sp>
              <p:nvSpPr>
                <p:cNvPr id="133"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a:defRPr/>
                  </a:pPr>
                  <a:endParaRPr sz="1350"/>
                </a:p>
              </p:txBody>
            </p:sp>
            <p:sp>
              <p:nvSpPr>
                <p:cNvPr id="134"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a:defRPr/>
                  </a:pPr>
                  <a:endParaRPr sz="1350"/>
                </a:p>
              </p:txBody>
            </p:sp>
            <p:sp>
              <p:nvSpPr>
                <p:cNvPr id="135"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a:defRPr/>
                  </a:pPr>
                  <a:endParaRPr sz="1350"/>
                </a:p>
              </p:txBody>
            </p:sp>
            <p:sp>
              <p:nvSpPr>
                <p:cNvPr id="136"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a:defRPr/>
                  </a:pPr>
                  <a:endParaRPr sz="1350"/>
                </a:p>
              </p:txBody>
            </p:sp>
            <p:sp>
              <p:nvSpPr>
                <p:cNvPr id="137"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a:defRPr/>
                  </a:pPr>
                  <a:endParaRPr sz="1350"/>
                </a:p>
              </p:txBody>
            </p:sp>
            <p:sp>
              <p:nvSpPr>
                <p:cNvPr id="138"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a:defRPr/>
                  </a:pPr>
                  <a:endParaRPr sz="1350"/>
                </a:p>
              </p:txBody>
            </p:sp>
            <p:sp>
              <p:nvSpPr>
                <p:cNvPr id="139"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a:defRPr/>
                  </a:pPr>
                  <a:endParaRPr sz="1350"/>
                </a:p>
              </p:txBody>
            </p:sp>
            <p:sp>
              <p:nvSpPr>
                <p:cNvPr id="140"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a:defRPr/>
                  </a:pPr>
                  <a:endParaRPr sz="1350"/>
                </a:p>
              </p:txBody>
            </p:sp>
            <p:sp>
              <p:nvSpPr>
                <p:cNvPr id="141"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a:defRPr/>
                  </a:pPr>
                  <a:endParaRPr sz="1350"/>
                </a:p>
              </p:txBody>
            </p:sp>
            <p:sp>
              <p:nvSpPr>
                <p:cNvPr id="142"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a:defRPr/>
                  </a:pPr>
                  <a:endParaRPr sz="1350"/>
                </a:p>
              </p:txBody>
            </p:sp>
            <p:sp>
              <p:nvSpPr>
                <p:cNvPr id="143"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a:defRPr/>
                  </a:pPr>
                  <a:endParaRPr sz="1350"/>
                </a:p>
              </p:txBody>
            </p:sp>
            <p:sp>
              <p:nvSpPr>
                <p:cNvPr id="144"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a:defRPr/>
                  </a:pPr>
                  <a:endParaRPr sz="1350"/>
                </a:p>
              </p:txBody>
            </p:sp>
            <p:sp>
              <p:nvSpPr>
                <p:cNvPr id="145"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a:defRPr/>
                  </a:pPr>
                  <a:endParaRPr sz="1350"/>
                </a:p>
              </p:txBody>
            </p:sp>
            <p:sp>
              <p:nvSpPr>
                <p:cNvPr id="146"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a:defRPr/>
                  </a:pPr>
                  <a:endParaRPr sz="1350"/>
                </a:p>
              </p:txBody>
            </p:sp>
            <p:sp>
              <p:nvSpPr>
                <p:cNvPr id="147"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a:defRPr/>
                  </a:pPr>
                  <a:endParaRPr sz="1350"/>
                </a:p>
              </p:txBody>
            </p:sp>
            <p:sp>
              <p:nvSpPr>
                <p:cNvPr id="148"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a:defRPr/>
                  </a:pPr>
                  <a:endParaRPr sz="1350"/>
                </a:p>
              </p:txBody>
            </p:sp>
            <p:sp>
              <p:nvSpPr>
                <p:cNvPr id="149"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a:defRPr/>
                  </a:pPr>
                  <a:endParaRPr sz="1350"/>
                </a:p>
              </p:txBody>
            </p:sp>
            <p:sp>
              <p:nvSpPr>
                <p:cNvPr id="150"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a:defRPr/>
                  </a:pPr>
                  <a:endParaRPr sz="1350"/>
                </a:p>
              </p:txBody>
            </p:sp>
            <p:sp>
              <p:nvSpPr>
                <p:cNvPr id="151"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a:defRPr/>
                  </a:pPr>
                  <a:endParaRPr sz="1350"/>
                </a:p>
              </p:txBody>
            </p:sp>
            <p:sp>
              <p:nvSpPr>
                <p:cNvPr id="152"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a:defRPr/>
                  </a:pPr>
                  <a:endParaRPr sz="1350"/>
                </a:p>
              </p:txBody>
            </p:sp>
            <p:sp>
              <p:nvSpPr>
                <p:cNvPr id="153"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a:defRPr/>
                  </a:pPr>
                  <a:endParaRPr sz="1350"/>
                </a:p>
              </p:txBody>
            </p:sp>
            <p:sp>
              <p:nvSpPr>
                <p:cNvPr id="154"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a:defRPr/>
                  </a:pPr>
                  <a:endParaRPr sz="1350"/>
                </a:p>
              </p:txBody>
            </p:sp>
            <p:sp>
              <p:nvSpPr>
                <p:cNvPr id="155"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a:defRPr/>
                  </a:pPr>
                  <a:endParaRPr sz="1350"/>
                </a:p>
              </p:txBody>
            </p:sp>
            <p:sp>
              <p:nvSpPr>
                <p:cNvPr id="156"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a:defRPr/>
                  </a:pPr>
                  <a:endParaRPr sz="1350"/>
                </a:p>
              </p:txBody>
            </p:sp>
            <p:sp>
              <p:nvSpPr>
                <p:cNvPr id="157"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a:defRPr/>
                  </a:pPr>
                  <a:endParaRPr sz="1350"/>
                </a:p>
              </p:txBody>
            </p:sp>
          </p:grpSp>
          <p:grpSp>
            <p:nvGrpSpPr>
              <p:cNvPr id="9" name="Group 8"/>
              <p:cNvGrpSpPr/>
              <p:nvPr/>
            </p:nvGrpSpPr>
            <p:grpSpPr bwMode="invGray">
              <a:xfrm rot="16200000" flipH="1">
                <a:off x="6492229" y="2755658"/>
                <a:ext cx="4114800" cy="36576"/>
                <a:chOff x="1522413" y="1514475"/>
                <a:chExt cx="10569575" cy="64008"/>
              </a:xfrm>
              <a:solidFill>
                <a:schemeClr val="accent1"/>
              </a:solidFill>
            </p:grpSpPr>
            <p:sp>
              <p:nvSpPr>
                <p:cNvPr id="10" name="Freeform 9"/>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a:defRPr/>
                  </a:pPr>
                  <a:endParaRPr sz="1350"/>
                </a:p>
              </p:txBody>
            </p:sp>
            <p:sp>
              <p:nvSpPr>
                <p:cNvPr id="11" name="Freeform 10"/>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a:defRPr/>
                  </a:pPr>
                  <a:endParaRPr sz="1350"/>
                </a:p>
              </p:txBody>
            </p:sp>
            <p:sp>
              <p:nvSpPr>
                <p:cNvPr id="12" name="Freeform 11"/>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a:defRPr/>
                  </a:pPr>
                  <a:endParaRPr sz="1350"/>
                </a:p>
              </p:txBody>
            </p:sp>
            <p:sp>
              <p:nvSpPr>
                <p:cNvPr id="13"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a:defRPr/>
                  </a:pPr>
                  <a:endParaRPr sz="1350"/>
                </a:p>
              </p:txBody>
            </p:sp>
            <p:sp>
              <p:nvSpPr>
                <p:cNvPr id="14"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a:defRPr/>
                  </a:pPr>
                  <a:endParaRPr sz="1350"/>
                </a:p>
              </p:txBody>
            </p:sp>
            <p:sp>
              <p:nvSpPr>
                <p:cNvPr id="15"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a:defRPr/>
                  </a:pPr>
                  <a:endParaRPr sz="1350"/>
                </a:p>
              </p:txBody>
            </p:sp>
            <p:sp>
              <p:nvSpPr>
                <p:cNvPr id="16"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a:defRPr/>
                  </a:pPr>
                  <a:endParaRPr sz="1350"/>
                </a:p>
              </p:txBody>
            </p:sp>
            <p:sp>
              <p:nvSpPr>
                <p:cNvPr id="17"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a:defRPr/>
                  </a:pPr>
                  <a:endParaRPr sz="1350"/>
                </a:p>
              </p:txBody>
            </p:sp>
            <p:sp>
              <p:nvSpPr>
                <p:cNvPr id="18"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a:defRPr/>
                  </a:pPr>
                  <a:endParaRPr sz="1350"/>
                </a:p>
              </p:txBody>
            </p:sp>
            <p:sp>
              <p:nvSpPr>
                <p:cNvPr id="19"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a:defRPr/>
                  </a:pPr>
                  <a:endParaRPr sz="1350"/>
                </a:p>
              </p:txBody>
            </p:sp>
            <p:sp>
              <p:nvSpPr>
                <p:cNvPr id="20"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a:defRPr/>
                  </a:pPr>
                  <a:endParaRPr sz="1350"/>
                </a:p>
              </p:txBody>
            </p:sp>
            <p:sp>
              <p:nvSpPr>
                <p:cNvPr id="21"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a:defRPr/>
                  </a:pPr>
                  <a:endParaRPr sz="1350"/>
                </a:p>
              </p:txBody>
            </p:sp>
            <p:sp>
              <p:nvSpPr>
                <p:cNvPr id="22"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a:defRPr/>
                  </a:pPr>
                  <a:endParaRPr sz="1350"/>
                </a:p>
              </p:txBody>
            </p:sp>
            <p:sp>
              <p:nvSpPr>
                <p:cNvPr id="23"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a:defRPr/>
                  </a:pPr>
                  <a:endParaRPr sz="1350"/>
                </a:p>
              </p:txBody>
            </p:sp>
            <p:sp>
              <p:nvSpPr>
                <p:cNvPr id="24"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a:defRPr/>
                  </a:pPr>
                  <a:endParaRPr sz="1350"/>
                </a:p>
              </p:txBody>
            </p:sp>
            <p:sp>
              <p:nvSpPr>
                <p:cNvPr id="25"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a:defRPr/>
                  </a:pPr>
                  <a:endParaRPr sz="1350"/>
                </a:p>
              </p:txBody>
            </p:sp>
            <p:sp>
              <p:nvSpPr>
                <p:cNvPr id="26"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a:defRPr/>
                  </a:pPr>
                  <a:endParaRPr sz="1350"/>
                </a:p>
              </p:txBody>
            </p:sp>
            <p:sp>
              <p:nvSpPr>
                <p:cNvPr id="27"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a:defRPr/>
                  </a:pPr>
                  <a:endParaRPr sz="1350"/>
                </a:p>
              </p:txBody>
            </p:sp>
            <p:sp>
              <p:nvSpPr>
                <p:cNvPr id="28"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a:defRPr/>
                  </a:pPr>
                  <a:endParaRPr sz="1350"/>
                </a:p>
              </p:txBody>
            </p:sp>
            <p:sp>
              <p:nvSpPr>
                <p:cNvPr id="29"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a:defRPr/>
                  </a:pPr>
                  <a:endParaRPr sz="1350"/>
                </a:p>
              </p:txBody>
            </p:sp>
            <p:sp>
              <p:nvSpPr>
                <p:cNvPr id="30"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a:defRPr/>
                  </a:pPr>
                  <a:endParaRPr sz="1350"/>
                </a:p>
              </p:txBody>
            </p:sp>
            <p:sp>
              <p:nvSpPr>
                <p:cNvPr id="31"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a:defRPr/>
                  </a:pPr>
                  <a:endParaRPr sz="1350"/>
                </a:p>
              </p:txBody>
            </p:sp>
            <p:sp>
              <p:nvSpPr>
                <p:cNvPr id="32"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a:defRPr/>
                  </a:pPr>
                  <a:endParaRPr sz="1350"/>
                </a:p>
              </p:txBody>
            </p:sp>
            <p:sp>
              <p:nvSpPr>
                <p:cNvPr id="33"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a:defRPr/>
                  </a:pPr>
                  <a:endParaRPr sz="1350"/>
                </a:p>
              </p:txBody>
            </p:sp>
            <p:sp>
              <p:nvSpPr>
                <p:cNvPr id="34"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a:defRPr/>
                  </a:pPr>
                  <a:endParaRPr sz="1350"/>
                </a:p>
              </p:txBody>
            </p:sp>
            <p:sp>
              <p:nvSpPr>
                <p:cNvPr id="35"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a:defRPr/>
                  </a:pPr>
                  <a:endParaRPr sz="1350"/>
                </a:p>
              </p:txBody>
            </p:sp>
            <p:sp>
              <p:nvSpPr>
                <p:cNvPr id="36"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a:defRPr/>
                  </a:pPr>
                  <a:endParaRPr sz="1350"/>
                </a:p>
              </p:txBody>
            </p:sp>
            <p:sp>
              <p:nvSpPr>
                <p:cNvPr id="37"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a:defRPr/>
                  </a:pPr>
                  <a:endParaRPr sz="1350"/>
                </a:p>
              </p:txBody>
            </p:sp>
            <p:sp>
              <p:nvSpPr>
                <p:cNvPr id="38"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a:defRPr/>
                  </a:pPr>
                  <a:endParaRPr sz="1350"/>
                </a:p>
              </p:txBody>
            </p:sp>
            <p:sp>
              <p:nvSpPr>
                <p:cNvPr id="39"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a:defRPr/>
                  </a:pPr>
                  <a:endParaRPr sz="1350"/>
                </a:p>
              </p:txBody>
            </p:sp>
            <p:sp>
              <p:nvSpPr>
                <p:cNvPr id="40"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a:defRPr/>
                  </a:pPr>
                  <a:endParaRPr sz="1350"/>
                </a:p>
              </p:txBody>
            </p:sp>
            <p:sp>
              <p:nvSpPr>
                <p:cNvPr id="41"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a:defRPr/>
                  </a:pPr>
                  <a:endParaRPr sz="1350"/>
                </a:p>
              </p:txBody>
            </p:sp>
            <p:sp>
              <p:nvSpPr>
                <p:cNvPr id="42"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a:defRPr/>
                  </a:pPr>
                  <a:endParaRPr sz="1350"/>
                </a:p>
              </p:txBody>
            </p:sp>
            <p:sp>
              <p:nvSpPr>
                <p:cNvPr id="43"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a:defRPr/>
                  </a:pPr>
                  <a:endParaRPr sz="1350"/>
                </a:p>
              </p:txBody>
            </p:sp>
            <p:sp>
              <p:nvSpPr>
                <p:cNvPr id="44"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a:defRPr/>
                  </a:pPr>
                  <a:endParaRPr sz="1350"/>
                </a:p>
              </p:txBody>
            </p:sp>
            <p:sp>
              <p:nvSpPr>
                <p:cNvPr id="45"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a:defRPr/>
                  </a:pPr>
                  <a:endParaRPr sz="1350"/>
                </a:p>
              </p:txBody>
            </p:sp>
            <p:sp>
              <p:nvSpPr>
                <p:cNvPr id="46"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a:defRPr/>
                  </a:pPr>
                  <a:endParaRPr sz="1350"/>
                </a:p>
              </p:txBody>
            </p:sp>
            <p:sp>
              <p:nvSpPr>
                <p:cNvPr id="47"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a:defRPr/>
                  </a:pPr>
                  <a:endParaRPr sz="1350"/>
                </a:p>
              </p:txBody>
            </p:sp>
            <p:sp>
              <p:nvSpPr>
                <p:cNvPr id="48"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a:defRPr/>
                  </a:pPr>
                  <a:endParaRPr sz="1350"/>
                </a:p>
              </p:txBody>
            </p:sp>
            <p:sp>
              <p:nvSpPr>
                <p:cNvPr id="49"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a:defRPr/>
                  </a:pPr>
                  <a:endParaRPr sz="1350"/>
                </a:p>
              </p:txBody>
            </p:sp>
            <p:sp>
              <p:nvSpPr>
                <p:cNvPr id="50"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a:defRPr/>
                  </a:pPr>
                  <a:endParaRPr sz="1350"/>
                </a:p>
              </p:txBody>
            </p:sp>
            <p:sp>
              <p:nvSpPr>
                <p:cNvPr id="51"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a:defRPr/>
                  </a:pPr>
                  <a:endParaRPr sz="1350"/>
                </a:p>
              </p:txBody>
            </p:sp>
            <p:sp>
              <p:nvSpPr>
                <p:cNvPr id="52"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a:defRPr/>
                  </a:pPr>
                  <a:endParaRPr sz="1350"/>
                </a:p>
              </p:txBody>
            </p:sp>
            <p:sp>
              <p:nvSpPr>
                <p:cNvPr id="53"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a:defRPr/>
                  </a:pPr>
                  <a:endParaRPr sz="1350"/>
                </a:p>
              </p:txBody>
            </p:sp>
            <p:sp>
              <p:nvSpPr>
                <p:cNvPr id="54"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a:defRPr/>
                  </a:pPr>
                  <a:endParaRPr sz="1350"/>
                </a:p>
              </p:txBody>
            </p:sp>
            <p:sp>
              <p:nvSpPr>
                <p:cNvPr id="55"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a:defRPr/>
                  </a:pPr>
                  <a:endParaRPr sz="1350"/>
                </a:p>
              </p:txBody>
            </p:sp>
            <p:sp>
              <p:nvSpPr>
                <p:cNvPr id="56"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a:defRPr/>
                  </a:pPr>
                  <a:endParaRPr sz="1350"/>
                </a:p>
              </p:txBody>
            </p:sp>
            <p:sp>
              <p:nvSpPr>
                <p:cNvPr id="57"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a:defRPr/>
                  </a:pPr>
                  <a:endParaRPr sz="1350"/>
                </a:p>
              </p:txBody>
            </p:sp>
            <p:sp>
              <p:nvSpPr>
                <p:cNvPr id="58"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a:defRPr/>
                  </a:pPr>
                  <a:endParaRPr sz="1350"/>
                </a:p>
              </p:txBody>
            </p:sp>
            <p:sp>
              <p:nvSpPr>
                <p:cNvPr id="59"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a:defRPr/>
                  </a:pPr>
                  <a:endParaRPr sz="1350"/>
                </a:p>
              </p:txBody>
            </p:sp>
            <p:sp>
              <p:nvSpPr>
                <p:cNvPr id="60"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a:defRPr/>
                  </a:pPr>
                  <a:endParaRPr sz="1350"/>
                </a:p>
              </p:txBody>
            </p:sp>
            <p:sp>
              <p:nvSpPr>
                <p:cNvPr id="61"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a:defRPr/>
                  </a:pPr>
                  <a:endParaRPr sz="1350"/>
                </a:p>
              </p:txBody>
            </p:sp>
            <p:sp>
              <p:nvSpPr>
                <p:cNvPr id="62"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a:defRPr/>
                  </a:pPr>
                  <a:endParaRPr sz="1350"/>
                </a:p>
              </p:txBody>
            </p:sp>
            <p:sp>
              <p:nvSpPr>
                <p:cNvPr id="63"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a:defRPr/>
                  </a:pPr>
                  <a:endParaRPr sz="1350"/>
                </a:p>
              </p:txBody>
            </p:sp>
            <p:sp>
              <p:nvSpPr>
                <p:cNvPr id="64"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a:defRPr/>
                  </a:pPr>
                  <a:endParaRPr sz="1350"/>
                </a:p>
              </p:txBody>
            </p:sp>
            <p:sp>
              <p:nvSpPr>
                <p:cNvPr id="65"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a:defRPr/>
                  </a:pPr>
                  <a:endParaRPr sz="1350"/>
                </a:p>
              </p:txBody>
            </p:sp>
            <p:sp>
              <p:nvSpPr>
                <p:cNvPr id="66"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a:defRPr/>
                  </a:pPr>
                  <a:endParaRPr sz="1350"/>
                </a:p>
              </p:txBody>
            </p:sp>
            <p:sp>
              <p:nvSpPr>
                <p:cNvPr id="67"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a:defRPr/>
                  </a:pPr>
                  <a:endParaRPr sz="1350"/>
                </a:p>
              </p:txBody>
            </p:sp>
            <p:sp>
              <p:nvSpPr>
                <p:cNvPr id="68"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a:defRPr/>
                  </a:pPr>
                  <a:endParaRPr sz="1350"/>
                </a:p>
              </p:txBody>
            </p:sp>
            <p:sp>
              <p:nvSpPr>
                <p:cNvPr id="69"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a:defRPr/>
                  </a:pPr>
                  <a:endParaRPr sz="1350"/>
                </a:p>
              </p:txBody>
            </p:sp>
            <p:sp>
              <p:nvSpPr>
                <p:cNvPr id="70"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a:defRPr/>
                  </a:pPr>
                  <a:endParaRPr sz="1350"/>
                </a:p>
              </p:txBody>
            </p:sp>
            <p:sp>
              <p:nvSpPr>
                <p:cNvPr id="71"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a:defRPr/>
                  </a:pPr>
                  <a:endParaRPr sz="1350"/>
                </a:p>
              </p:txBody>
            </p:sp>
            <p:sp>
              <p:nvSpPr>
                <p:cNvPr id="72"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a:defRPr/>
                  </a:pPr>
                  <a:endParaRPr sz="1350"/>
                </a:p>
              </p:txBody>
            </p:sp>
            <p:sp>
              <p:nvSpPr>
                <p:cNvPr id="73"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a:defRPr/>
                  </a:pPr>
                  <a:endParaRPr sz="1350"/>
                </a:p>
              </p:txBody>
            </p:sp>
            <p:sp>
              <p:nvSpPr>
                <p:cNvPr id="74"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a:defRPr/>
                  </a:pPr>
                  <a:endParaRPr sz="1350"/>
                </a:p>
              </p:txBody>
            </p:sp>
            <p:sp>
              <p:nvSpPr>
                <p:cNvPr id="75"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a:defRPr/>
                  </a:pPr>
                  <a:endParaRPr sz="1350"/>
                </a:p>
              </p:txBody>
            </p:sp>
            <p:sp>
              <p:nvSpPr>
                <p:cNvPr id="76"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a:defRPr/>
                  </a:pPr>
                  <a:endParaRPr sz="1350"/>
                </a:p>
              </p:txBody>
            </p:sp>
            <p:sp>
              <p:nvSpPr>
                <p:cNvPr id="77"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a:defRPr/>
                  </a:pPr>
                  <a:endParaRPr sz="1350"/>
                </a:p>
              </p:txBody>
            </p:sp>
            <p:sp>
              <p:nvSpPr>
                <p:cNvPr id="78"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a:defRPr/>
                  </a:pPr>
                  <a:endParaRPr sz="1350"/>
                </a:p>
              </p:txBody>
            </p:sp>
            <p:sp>
              <p:nvSpPr>
                <p:cNvPr id="79"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a:defRPr/>
                  </a:pPr>
                  <a:endParaRPr sz="1350"/>
                </a:p>
              </p:txBody>
            </p:sp>
            <p:sp>
              <p:nvSpPr>
                <p:cNvPr id="80"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a:defRPr/>
                  </a:pPr>
                  <a:endParaRPr sz="1350"/>
                </a:p>
              </p:txBody>
            </p:sp>
            <p:sp>
              <p:nvSpPr>
                <p:cNvPr id="81"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a:defRPr/>
                  </a:pPr>
                  <a:endParaRPr sz="1350"/>
                </a:p>
              </p:txBody>
            </p:sp>
            <p:sp>
              <p:nvSpPr>
                <p:cNvPr id="82"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a:defRPr/>
                  </a:pPr>
                  <a:endParaRPr sz="1350"/>
                </a:p>
              </p:txBody>
            </p:sp>
            <p:sp>
              <p:nvSpPr>
                <p:cNvPr id="83"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a:defRPr/>
                  </a:pPr>
                  <a:endParaRPr sz="1350"/>
                </a:p>
              </p:txBody>
            </p:sp>
          </p:grpSp>
        </p:grpSp>
      </p:grpSp>
      <p:sp>
        <p:nvSpPr>
          <p:cNvPr id="2" name="Title 1"/>
          <p:cNvSpPr>
            <a:spLocks noGrp="1"/>
          </p:cNvSpPr>
          <p:nvPr>
            <p:ph type="title"/>
          </p:nvPr>
        </p:nvSpPr>
        <p:spPr>
          <a:xfrm>
            <a:off x="1522811" y="274638"/>
            <a:ext cx="9146380" cy="1020762"/>
          </a:xfrm>
        </p:spPr>
        <p:txBody>
          <a:bodyPr>
            <a:noAutofit/>
          </a:bodyPr>
          <a:lstStyle>
            <a:lvl1pPr algn="l">
              <a:defRPr sz="2400" b="0"/>
            </a:lvl1pPr>
          </a:lstStyle>
          <a:p>
            <a:r>
              <a:rPr lang="en-US" smtClean="0"/>
              <a:t>Click to edit Master title style</a:t>
            </a:r>
            <a:endParaRPr/>
          </a:p>
        </p:txBody>
      </p:sp>
      <p:sp>
        <p:nvSpPr>
          <p:cNvPr id="4" name="Text Placeholder 3"/>
          <p:cNvSpPr>
            <a:spLocks noGrp="1"/>
          </p:cNvSpPr>
          <p:nvPr>
            <p:ph type="body" sz="half" idx="2"/>
          </p:nvPr>
        </p:nvSpPr>
        <p:spPr>
          <a:xfrm>
            <a:off x="1522809" y="3429000"/>
            <a:ext cx="2743915" cy="2743200"/>
          </a:xfrm>
        </p:spPr>
        <p:txBody>
          <a:bodyPr anchor="b"/>
          <a:lstStyle>
            <a:lvl1pPr marL="0" indent="0">
              <a:spcBef>
                <a:spcPts val="900"/>
              </a:spcBef>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3" name="Content Placeholder 2"/>
          <p:cNvSpPr>
            <a:spLocks noGrp="1"/>
          </p:cNvSpPr>
          <p:nvPr>
            <p:ph idx="1"/>
          </p:nvPr>
        </p:nvSpPr>
        <p:spPr>
          <a:xfrm>
            <a:off x="4711250" y="1905000"/>
            <a:ext cx="5670757" cy="4038600"/>
          </a:xfrm>
        </p:spPr>
        <p:txBody>
          <a:bodyPr/>
          <a:lstStyle>
            <a:lvl1pPr>
              <a:defRPr sz="1800"/>
            </a:lvl1pPr>
            <a:lvl2pPr>
              <a:defRPr sz="1500"/>
            </a:lvl2pPr>
            <a:lvl3pPr>
              <a:defRPr sz="1350"/>
            </a:lvl3pPr>
            <a:lvl4pPr>
              <a:defRPr sz="1200"/>
            </a:lvl4pPr>
            <a:lvl5pPr>
              <a:defRPr sz="1200"/>
            </a:lvl5pPr>
            <a:lvl6pPr>
              <a:defRPr sz="1200"/>
            </a:lvl6pPr>
            <a:lvl7pPr>
              <a:defRPr sz="1200" baseline="0"/>
            </a:lvl7pPr>
            <a:lvl8pPr>
              <a:defRPr sz="1200" baseline="0"/>
            </a:lvl8pPr>
            <a:lvl9pPr>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308" name="Footer Placeholder 5"/>
          <p:cNvSpPr>
            <a:spLocks noGrp="1"/>
          </p:cNvSpPr>
          <p:nvPr>
            <p:ph type="ftr" sz="quarter" idx="10"/>
          </p:nvPr>
        </p:nvSpPr>
        <p:spPr/>
        <p:txBody>
          <a:bodyPr/>
          <a:lstStyle>
            <a:lvl1pPr>
              <a:defRPr/>
            </a:lvl1pPr>
          </a:lstStyle>
          <a:p>
            <a:endParaRPr lang="en-US"/>
          </a:p>
        </p:txBody>
      </p:sp>
      <p:sp>
        <p:nvSpPr>
          <p:cNvPr id="309" name="Date Placeholder 4"/>
          <p:cNvSpPr>
            <a:spLocks noGrp="1"/>
          </p:cNvSpPr>
          <p:nvPr>
            <p:ph type="dt" sz="half" idx="11"/>
          </p:nvPr>
        </p:nvSpPr>
        <p:spPr/>
        <p:txBody>
          <a:bodyPr/>
          <a:lstStyle>
            <a:lvl1pPr>
              <a:defRPr/>
            </a:lvl1pPr>
          </a:lstStyle>
          <a:p>
            <a:fld id="{1D8BD707-D9CF-40AE-B4C6-C98DA3205C09}" type="datetimeFigureOut">
              <a:rPr lang="en-US" smtClean="0"/>
              <a:pPr/>
              <a:t>2/12/2024</a:t>
            </a:fld>
            <a:endParaRPr lang="en-US"/>
          </a:p>
        </p:txBody>
      </p:sp>
      <p:sp>
        <p:nvSpPr>
          <p:cNvPr id="310" name="Slide Number Placeholder 6"/>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2245420102"/>
      </p:ext>
    </p:extLst>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5" name="frame" descr="Box graphic"/>
          <p:cNvGrpSpPr>
            <a:grpSpLocks/>
          </p:cNvGrpSpPr>
          <p:nvPr/>
        </p:nvGrpSpPr>
        <p:grpSpPr bwMode="auto">
          <a:xfrm flipH="1">
            <a:off x="1447800" y="1630363"/>
            <a:ext cx="6292851" cy="4576762"/>
            <a:chOff x="4417839" y="1630821"/>
            <a:chExt cx="6291028" cy="4575885"/>
          </a:xfrm>
        </p:grpSpPr>
        <p:grpSp>
          <p:nvGrpSpPr>
            <p:cNvPr id="6" name="Group 7"/>
            <p:cNvGrpSpPr>
              <a:grpSpLocks/>
            </p:cNvGrpSpPr>
            <p:nvPr/>
          </p:nvGrpSpPr>
          <p:grpSpPr bwMode="auto">
            <a:xfrm>
              <a:off x="5414491" y="1630821"/>
              <a:ext cx="5294376" cy="4114800"/>
              <a:chOff x="3310555" y="716546"/>
              <a:chExt cx="5294376" cy="4114800"/>
            </a:xfrm>
          </p:grpSpPr>
          <p:grpSp>
            <p:nvGrpSpPr>
              <p:cNvPr id="158" name="Group 157"/>
              <p:cNvGrpSpPr/>
              <p:nvPr/>
            </p:nvGrpSpPr>
            <p:grpSpPr bwMode="invGray">
              <a:xfrm flipH="1">
                <a:off x="3310555" y="737968"/>
                <a:ext cx="5294376" cy="54864"/>
                <a:chOff x="1522413" y="1514475"/>
                <a:chExt cx="10569575" cy="64008"/>
              </a:xfrm>
              <a:solidFill>
                <a:schemeClr val="accent1"/>
              </a:solidFill>
            </p:grpSpPr>
            <p:sp>
              <p:nvSpPr>
                <p:cNvPr id="234" name="Freeform 233"/>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a:defRPr/>
                  </a:pPr>
                  <a:endParaRPr sz="1350"/>
                </a:p>
              </p:txBody>
            </p:sp>
            <p:sp>
              <p:nvSpPr>
                <p:cNvPr id="235" name="Freeform 234"/>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a:defRPr/>
                  </a:pPr>
                  <a:endParaRPr sz="1350"/>
                </a:p>
              </p:txBody>
            </p:sp>
            <p:sp>
              <p:nvSpPr>
                <p:cNvPr id="236" name="Freeform 235"/>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a:defRPr/>
                  </a:pPr>
                  <a:endParaRPr sz="1350"/>
                </a:p>
              </p:txBody>
            </p:sp>
            <p:sp>
              <p:nvSpPr>
                <p:cNvPr id="237"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a:defRPr/>
                  </a:pPr>
                  <a:endParaRPr sz="1350"/>
                </a:p>
              </p:txBody>
            </p:sp>
            <p:sp>
              <p:nvSpPr>
                <p:cNvPr id="238"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a:defRPr/>
                  </a:pPr>
                  <a:endParaRPr sz="1350"/>
                </a:p>
              </p:txBody>
            </p:sp>
            <p:sp>
              <p:nvSpPr>
                <p:cNvPr id="239"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a:defRPr/>
                  </a:pPr>
                  <a:endParaRPr sz="1350"/>
                </a:p>
              </p:txBody>
            </p:sp>
            <p:sp>
              <p:nvSpPr>
                <p:cNvPr id="240"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a:defRPr/>
                  </a:pPr>
                  <a:endParaRPr sz="1350"/>
                </a:p>
              </p:txBody>
            </p:sp>
            <p:sp>
              <p:nvSpPr>
                <p:cNvPr id="241"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a:defRPr/>
                  </a:pPr>
                  <a:endParaRPr sz="1350"/>
                </a:p>
              </p:txBody>
            </p:sp>
            <p:sp>
              <p:nvSpPr>
                <p:cNvPr id="242"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a:defRPr/>
                  </a:pPr>
                  <a:endParaRPr sz="1350"/>
                </a:p>
              </p:txBody>
            </p:sp>
            <p:sp>
              <p:nvSpPr>
                <p:cNvPr id="243"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a:defRPr/>
                  </a:pPr>
                  <a:endParaRPr sz="1350"/>
                </a:p>
              </p:txBody>
            </p:sp>
            <p:sp>
              <p:nvSpPr>
                <p:cNvPr id="244"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a:defRPr/>
                  </a:pPr>
                  <a:endParaRPr sz="1350"/>
                </a:p>
              </p:txBody>
            </p:sp>
            <p:sp>
              <p:nvSpPr>
                <p:cNvPr id="245"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a:defRPr/>
                  </a:pPr>
                  <a:endParaRPr sz="1350"/>
                </a:p>
              </p:txBody>
            </p:sp>
            <p:sp>
              <p:nvSpPr>
                <p:cNvPr id="246"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a:defRPr/>
                  </a:pPr>
                  <a:endParaRPr sz="1350"/>
                </a:p>
              </p:txBody>
            </p:sp>
            <p:sp>
              <p:nvSpPr>
                <p:cNvPr id="247"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a:defRPr/>
                  </a:pPr>
                  <a:endParaRPr sz="1350"/>
                </a:p>
              </p:txBody>
            </p:sp>
            <p:sp>
              <p:nvSpPr>
                <p:cNvPr id="248"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a:defRPr/>
                  </a:pPr>
                  <a:endParaRPr sz="1350"/>
                </a:p>
              </p:txBody>
            </p:sp>
            <p:sp>
              <p:nvSpPr>
                <p:cNvPr id="249"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a:defRPr/>
                  </a:pPr>
                  <a:endParaRPr sz="1350"/>
                </a:p>
              </p:txBody>
            </p:sp>
            <p:sp>
              <p:nvSpPr>
                <p:cNvPr id="250"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a:defRPr/>
                  </a:pPr>
                  <a:endParaRPr sz="1350"/>
                </a:p>
              </p:txBody>
            </p:sp>
            <p:sp>
              <p:nvSpPr>
                <p:cNvPr id="251"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a:defRPr/>
                  </a:pPr>
                  <a:endParaRPr sz="1350"/>
                </a:p>
              </p:txBody>
            </p:sp>
            <p:sp>
              <p:nvSpPr>
                <p:cNvPr id="252"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a:defRPr/>
                  </a:pPr>
                  <a:endParaRPr sz="1350"/>
                </a:p>
              </p:txBody>
            </p:sp>
            <p:sp>
              <p:nvSpPr>
                <p:cNvPr id="253"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a:defRPr/>
                  </a:pPr>
                  <a:endParaRPr sz="1350"/>
                </a:p>
              </p:txBody>
            </p:sp>
            <p:sp>
              <p:nvSpPr>
                <p:cNvPr id="254"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a:defRPr/>
                  </a:pPr>
                  <a:endParaRPr sz="1350"/>
                </a:p>
              </p:txBody>
            </p:sp>
            <p:sp>
              <p:nvSpPr>
                <p:cNvPr id="255"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a:defRPr/>
                  </a:pPr>
                  <a:endParaRPr sz="1350"/>
                </a:p>
              </p:txBody>
            </p:sp>
            <p:sp>
              <p:nvSpPr>
                <p:cNvPr id="256"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a:defRPr/>
                  </a:pPr>
                  <a:endParaRPr sz="1350"/>
                </a:p>
              </p:txBody>
            </p:sp>
            <p:sp>
              <p:nvSpPr>
                <p:cNvPr id="257"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a:defRPr/>
                  </a:pPr>
                  <a:endParaRPr sz="1350"/>
                </a:p>
              </p:txBody>
            </p:sp>
            <p:sp>
              <p:nvSpPr>
                <p:cNvPr id="258"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a:defRPr/>
                  </a:pPr>
                  <a:endParaRPr sz="1350"/>
                </a:p>
              </p:txBody>
            </p:sp>
            <p:sp>
              <p:nvSpPr>
                <p:cNvPr id="259"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a:defRPr/>
                  </a:pPr>
                  <a:endParaRPr sz="1350"/>
                </a:p>
              </p:txBody>
            </p:sp>
            <p:sp>
              <p:nvSpPr>
                <p:cNvPr id="260"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a:defRPr/>
                  </a:pPr>
                  <a:endParaRPr sz="1350"/>
                </a:p>
              </p:txBody>
            </p:sp>
            <p:sp>
              <p:nvSpPr>
                <p:cNvPr id="261"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a:defRPr/>
                  </a:pPr>
                  <a:endParaRPr sz="1350"/>
                </a:p>
              </p:txBody>
            </p:sp>
            <p:sp>
              <p:nvSpPr>
                <p:cNvPr id="262"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a:defRPr/>
                  </a:pPr>
                  <a:endParaRPr sz="1350"/>
                </a:p>
              </p:txBody>
            </p:sp>
            <p:sp>
              <p:nvSpPr>
                <p:cNvPr id="263"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a:defRPr/>
                  </a:pPr>
                  <a:endParaRPr sz="1350"/>
                </a:p>
              </p:txBody>
            </p:sp>
            <p:sp>
              <p:nvSpPr>
                <p:cNvPr id="264"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a:defRPr/>
                  </a:pPr>
                  <a:endParaRPr sz="1350"/>
                </a:p>
              </p:txBody>
            </p:sp>
            <p:sp>
              <p:nvSpPr>
                <p:cNvPr id="265"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a:defRPr/>
                  </a:pPr>
                  <a:endParaRPr sz="1350"/>
                </a:p>
              </p:txBody>
            </p:sp>
            <p:sp>
              <p:nvSpPr>
                <p:cNvPr id="266"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a:defRPr/>
                  </a:pPr>
                  <a:endParaRPr sz="1350"/>
                </a:p>
              </p:txBody>
            </p:sp>
            <p:sp>
              <p:nvSpPr>
                <p:cNvPr id="267"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a:defRPr/>
                  </a:pPr>
                  <a:endParaRPr sz="1350"/>
                </a:p>
              </p:txBody>
            </p:sp>
            <p:sp>
              <p:nvSpPr>
                <p:cNvPr id="268"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a:defRPr/>
                  </a:pPr>
                  <a:endParaRPr sz="1350"/>
                </a:p>
              </p:txBody>
            </p:sp>
            <p:sp>
              <p:nvSpPr>
                <p:cNvPr id="269"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a:defRPr/>
                  </a:pPr>
                  <a:endParaRPr sz="1350"/>
                </a:p>
              </p:txBody>
            </p:sp>
            <p:sp>
              <p:nvSpPr>
                <p:cNvPr id="270"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a:defRPr/>
                  </a:pPr>
                  <a:endParaRPr sz="1350"/>
                </a:p>
              </p:txBody>
            </p:sp>
            <p:sp>
              <p:nvSpPr>
                <p:cNvPr id="271"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a:defRPr/>
                  </a:pPr>
                  <a:endParaRPr sz="1350"/>
                </a:p>
              </p:txBody>
            </p:sp>
            <p:sp>
              <p:nvSpPr>
                <p:cNvPr id="272"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a:defRPr/>
                  </a:pPr>
                  <a:endParaRPr sz="1350"/>
                </a:p>
              </p:txBody>
            </p:sp>
            <p:sp>
              <p:nvSpPr>
                <p:cNvPr id="273"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a:defRPr/>
                  </a:pPr>
                  <a:endParaRPr sz="1350"/>
                </a:p>
              </p:txBody>
            </p:sp>
            <p:sp>
              <p:nvSpPr>
                <p:cNvPr id="274"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a:defRPr/>
                  </a:pPr>
                  <a:endParaRPr sz="1350"/>
                </a:p>
              </p:txBody>
            </p:sp>
            <p:sp>
              <p:nvSpPr>
                <p:cNvPr id="275"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a:defRPr/>
                  </a:pPr>
                  <a:endParaRPr sz="1350"/>
                </a:p>
              </p:txBody>
            </p:sp>
            <p:sp>
              <p:nvSpPr>
                <p:cNvPr id="276"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a:defRPr/>
                  </a:pPr>
                  <a:endParaRPr sz="1350"/>
                </a:p>
              </p:txBody>
            </p:sp>
            <p:sp>
              <p:nvSpPr>
                <p:cNvPr id="277"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a:defRPr/>
                  </a:pPr>
                  <a:endParaRPr sz="1350"/>
                </a:p>
              </p:txBody>
            </p:sp>
            <p:sp>
              <p:nvSpPr>
                <p:cNvPr id="278"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a:defRPr/>
                  </a:pPr>
                  <a:endParaRPr sz="1350"/>
                </a:p>
              </p:txBody>
            </p:sp>
            <p:sp>
              <p:nvSpPr>
                <p:cNvPr id="279"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a:defRPr/>
                  </a:pPr>
                  <a:endParaRPr sz="1350"/>
                </a:p>
              </p:txBody>
            </p:sp>
            <p:sp>
              <p:nvSpPr>
                <p:cNvPr id="280"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a:defRPr/>
                  </a:pPr>
                  <a:endParaRPr sz="1350"/>
                </a:p>
              </p:txBody>
            </p:sp>
            <p:sp>
              <p:nvSpPr>
                <p:cNvPr id="281"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a:defRPr/>
                  </a:pPr>
                  <a:endParaRPr sz="1350"/>
                </a:p>
              </p:txBody>
            </p:sp>
            <p:sp>
              <p:nvSpPr>
                <p:cNvPr id="282"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a:defRPr/>
                  </a:pPr>
                  <a:endParaRPr sz="1350"/>
                </a:p>
              </p:txBody>
            </p:sp>
            <p:sp>
              <p:nvSpPr>
                <p:cNvPr id="283"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a:defRPr/>
                  </a:pPr>
                  <a:endParaRPr sz="1350"/>
                </a:p>
              </p:txBody>
            </p:sp>
            <p:sp>
              <p:nvSpPr>
                <p:cNvPr id="284"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a:defRPr/>
                  </a:pPr>
                  <a:endParaRPr sz="1350"/>
                </a:p>
              </p:txBody>
            </p:sp>
            <p:sp>
              <p:nvSpPr>
                <p:cNvPr id="285"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a:defRPr/>
                  </a:pPr>
                  <a:endParaRPr sz="1350"/>
                </a:p>
              </p:txBody>
            </p:sp>
            <p:sp>
              <p:nvSpPr>
                <p:cNvPr id="286"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a:defRPr/>
                  </a:pPr>
                  <a:endParaRPr sz="1350"/>
                </a:p>
              </p:txBody>
            </p:sp>
            <p:sp>
              <p:nvSpPr>
                <p:cNvPr id="287"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a:defRPr/>
                  </a:pPr>
                  <a:endParaRPr sz="1350"/>
                </a:p>
              </p:txBody>
            </p:sp>
            <p:sp>
              <p:nvSpPr>
                <p:cNvPr id="288"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a:defRPr/>
                  </a:pPr>
                  <a:endParaRPr sz="1350"/>
                </a:p>
              </p:txBody>
            </p:sp>
            <p:sp>
              <p:nvSpPr>
                <p:cNvPr id="289"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a:defRPr/>
                  </a:pPr>
                  <a:endParaRPr sz="1350"/>
                </a:p>
              </p:txBody>
            </p:sp>
            <p:sp>
              <p:nvSpPr>
                <p:cNvPr id="290"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a:defRPr/>
                  </a:pPr>
                  <a:endParaRPr sz="1350"/>
                </a:p>
              </p:txBody>
            </p:sp>
            <p:sp>
              <p:nvSpPr>
                <p:cNvPr id="291"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a:defRPr/>
                  </a:pPr>
                  <a:endParaRPr sz="1350"/>
                </a:p>
              </p:txBody>
            </p:sp>
            <p:sp>
              <p:nvSpPr>
                <p:cNvPr id="292"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a:defRPr/>
                  </a:pPr>
                  <a:endParaRPr sz="1350"/>
                </a:p>
              </p:txBody>
            </p:sp>
            <p:sp>
              <p:nvSpPr>
                <p:cNvPr id="293"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a:defRPr/>
                  </a:pPr>
                  <a:endParaRPr sz="1350"/>
                </a:p>
              </p:txBody>
            </p:sp>
            <p:sp>
              <p:nvSpPr>
                <p:cNvPr id="294"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a:defRPr/>
                  </a:pPr>
                  <a:endParaRPr sz="1350"/>
                </a:p>
              </p:txBody>
            </p:sp>
            <p:sp>
              <p:nvSpPr>
                <p:cNvPr id="295"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a:defRPr/>
                  </a:pPr>
                  <a:endParaRPr sz="1350"/>
                </a:p>
              </p:txBody>
            </p:sp>
            <p:sp>
              <p:nvSpPr>
                <p:cNvPr id="296"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a:defRPr/>
                  </a:pPr>
                  <a:endParaRPr sz="1350"/>
                </a:p>
              </p:txBody>
            </p:sp>
            <p:sp>
              <p:nvSpPr>
                <p:cNvPr id="297"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a:defRPr/>
                  </a:pPr>
                  <a:endParaRPr sz="1350"/>
                </a:p>
              </p:txBody>
            </p:sp>
            <p:sp>
              <p:nvSpPr>
                <p:cNvPr id="298"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a:defRPr/>
                  </a:pPr>
                  <a:endParaRPr sz="1350"/>
                </a:p>
              </p:txBody>
            </p:sp>
            <p:sp>
              <p:nvSpPr>
                <p:cNvPr id="299"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a:defRPr/>
                  </a:pPr>
                  <a:endParaRPr sz="1350"/>
                </a:p>
              </p:txBody>
            </p:sp>
            <p:sp>
              <p:nvSpPr>
                <p:cNvPr id="300"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a:defRPr/>
                  </a:pPr>
                  <a:endParaRPr sz="1350"/>
                </a:p>
              </p:txBody>
            </p:sp>
            <p:sp>
              <p:nvSpPr>
                <p:cNvPr id="301"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a:defRPr/>
                  </a:pPr>
                  <a:endParaRPr sz="1350"/>
                </a:p>
              </p:txBody>
            </p:sp>
            <p:sp>
              <p:nvSpPr>
                <p:cNvPr id="302"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a:defRPr/>
                  </a:pPr>
                  <a:endParaRPr sz="1350"/>
                </a:p>
              </p:txBody>
            </p:sp>
            <p:sp>
              <p:nvSpPr>
                <p:cNvPr id="303"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a:defRPr/>
                  </a:pPr>
                  <a:endParaRPr sz="1350"/>
                </a:p>
              </p:txBody>
            </p:sp>
            <p:sp>
              <p:nvSpPr>
                <p:cNvPr id="304"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a:defRPr/>
                  </a:pPr>
                  <a:endParaRPr sz="1350"/>
                </a:p>
              </p:txBody>
            </p:sp>
            <p:sp>
              <p:nvSpPr>
                <p:cNvPr id="305"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a:defRPr/>
                  </a:pPr>
                  <a:endParaRPr sz="1350"/>
                </a:p>
              </p:txBody>
            </p:sp>
            <p:sp>
              <p:nvSpPr>
                <p:cNvPr id="306"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a:defRPr/>
                  </a:pPr>
                  <a:endParaRPr sz="1350"/>
                </a:p>
              </p:txBody>
            </p:sp>
            <p:sp>
              <p:nvSpPr>
                <p:cNvPr id="307"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a:defRPr/>
                  </a:pPr>
                  <a:endParaRPr sz="1350"/>
                </a:p>
              </p:txBody>
            </p:sp>
          </p:grpSp>
          <p:grpSp>
            <p:nvGrpSpPr>
              <p:cNvPr id="159" name="Group 158"/>
              <p:cNvGrpSpPr/>
              <p:nvPr/>
            </p:nvGrpSpPr>
            <p:grpSpPr bwMode="invGray">
              <a:xfrm rot="16200000" flipH="1">
                <a:off x="6492229" y="2755658"/>
                <a:ext cx="4114800" cy="36576"/>
                <a:chOff x="1522413" y="1514475"/>
                <a:chExt cx="10569575" cy="64008"/>
              </a:xfrm>
              <a:solidFill>
                <a:schemeClr val="accent1"/>
              </a:solidFill>
            </p:grpSpPr>
            <p:sp>
              <p:nvSpPr>
                <p:cNvPr id="160" name="Freeform 159"/>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a:defRPr/>
                  </a:pPr>
                  <a:endParaRPr sz="1350"/>
                </a:p>
              </p:txBody>
            </p:sp>
            <p:sp>
              <p:nvSpPr>
                <p:cNvPr id="161" name="Freeform 160"/>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a:defRPr/>
                  </a:pPr>
                  <a:endParaRPr sz="1350"/>
                </a:p>
              </p:txBody>
            </p:sp>
            <p:sp>
              <p:nvSpPr>
                <p:cNvPr id="162" name="Freeform 161"/>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a:defRPr/>
                  </a:pPr>
                  <a:endParaRPr sz="1350"/>
                </a:p>
              </p:txBody>
            </p:sp>
            <p:sp>
              <p:nvSpPr>
                <p:cNvPr id="163"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a:defRPr/>
                  </a:pPr>
                  <a:endParaRPr sz="1350"/>
                </a:p>
              </p:txBody>
            </p:sp>
            <p:sp>
              <p:nvSpPr>
                <p:cNvPr id="164"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a:defRPr/>
                  </a:pPr>
                  <a:endParaRPr sz="1350"/>
                </a:p>
              </p:txBody>
            </p:sp>
            <p:sp>
              <p:nvSpPr>
                <p:cNvPr id="165"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a:defRPr/>
                  </a:pPr>
                  <a:endParaRPr sz="1350"/>
                </a:p>
              </p:txBody>
            </p:sp>
            <p:sp>
              <p:nvSpPr>
                <p:cNvPr id="166"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a:defRPr/>
                  </a:pPr>
                  <a:endParaRPr sz="1350"/>
                </a:p>
              </p:txBody>
            </p:sp>
            <p:sp>
              <p:nvSpPr>
                <p:cNvPr id="167"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a:defRPr/>
                  </a:pPr>
                  <a:endParaRPr sz="1350"/>
                </a:p>
              </p:txBody>
            </p:sp>
            <p:sp>
              <p:nvSpPr>
                <p:cNvPr id="168"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a:defRPr/>
                  </a:pPr>
                  <a:endParaRPr sz="1350"/>
                </a:p>
              </p:txBody>
            </p:sp>
            <p:sp>
              <p:nvSpPr>
                <p:cNvPr id="169"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a:defRPr/>
                  </a:pPr>
                  <a:endParaRPr sz="1350"/>
                </a:p>
              </p:txBody>
            </p:sp>
            <p:sp>
              <p:nvSpPr>
                <p:cNvPr id="170"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a:defRPr/>
                  </a:pPr>
                  <a:endParaRPr sz="1350"/>
                </a:p>
              </p:txBody>
            </p:sp>
            <p:sp>
              <p:nvSpPr>
                <p:cNvPr id="171"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a:defRPr/>
                  </a:pPr>
                  <a:endParaRPr sz="1350"/>
                </a:p>
              </p:txBody>
            </p:sp>
            <p:sp>
              <p:nvSpPr>
                <p:cNvPr id="172"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a:defRPr/>
                  </a:pPr>
                  <a:endParaRPr sz="1350"/>
                </a:p>
              </p:txBody>
            </p:sp>
            <p:sp>
              <p:nvSpPr>
                <p:cNvPr id="173"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a:defRPr/>
                  </a:pPr>
                  <a:endParaRPr sz="1350"/>
                </a:p>
              </p:txBody>
            </p:sp>
            <p:sp>
              <p:nvSpPr>
                <p:cNvPr id="174"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a:defRPr/>
                  </a:pPr>
                  <a:endParaRPr sz="1350"/>
                </a:p>
              </p:txBody>
            </p:sp>
            <p:sp>
              <p:nvSpPr>
                <p:cNvPr id="175"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a:defRPr/>
                  </a:pPr>
                  <a:endParaRPr sz="1350"/>
                </a:p>
              </p:txBody>
            </p:sp>
            <p:sp>
              <p:nvSpPr>
                <p:cNvPr id="176"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a:defRPr/>
                  </a:pPr>
                  <a:endParaRPr sz="1350"/>
                </a:p>
              </p:txBody>
            </p:sp>
            <p:sp>
              <p:nvSpPr>
                <p:cNvPr id="177"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a:defRPr/>
                  </a:pPr>
                  <a:endParaRPr sz="1350"/>
                </a:p>
              </p:txBody>
            </p:sp>
            <p:sp>
              <p:nvSpPr>
                <p:cNvPr id="178"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a:defRPr/>
                  </a:pPr>
                  <a:endParaRPr sz="1350"/>
                </a:p>
              </p:txBody>
            </p:sp>
            <p:sp>
              <p:nvSpPr>
                <p:cNvPr id="179"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a:defRPr/>
                  </a:pPr>
                  <a:endParaRPr sz="1350"/>
                </a:p>
              </p:txBody>
            </p:sp>
            <p:sp>
              <p:nvSpPr>
                <p:cNvPr id="180"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a:defRPr/>
                  </a:pPr>
                  <a:endParaRPr sz="1350"/>
                </a:p>
              </p:txBody>
            </p:sp>
            <p:sp>
              <p:nvSpPr>
                <p:cNvPr id="181"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a:defRPr/>
                  </a:pPr>
                  <a:endParaRPr sz="1350"/>
                </a:p>
              </p:txBody>
            </p:sp>
            <p:sp>
              <p:nvSpPr>
                <p:cNvPr id="182"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a:defRPr/>
                  </a:pPr>
                  <a:endParaRPr sz="1350"/>
                </a:p>
              </p:txBody>
            </p:sp>
            <p:sp>
              <p:nvSpPr>
                <p:cNvPr id="183"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a:defRPr/>
                  </a:pPr>
                  <a:endParaRPr sz="1350"/>
                </a:p>
              </p:txBody>
            </p:sp>
            <p:sp>
              <p:nvSpPr>
                <p:cNvPr id="184"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a:defRPr/>
                  </a:pPr>
                  <a:endParaRPr sz="1350"/>
                </a:p>
              </p:txBody>
            </p:sp>
            <p:sp>
              <p:nvSpPr>
                <p:cNvPr id="185"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a:defRPr/>
                  </a:pPr>
                  <a:endParaRPr sz="1350"/>
                </a:p>
              </p:txBody>
            </p:sp>
            <p:sp>
              <p:nvSpPr>
                <p:cNvPr id="186"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a:defRPr/>
                  </a:pPr>
                  <a:endParaRPr sz="1350"/>
                </a:p>
              </p:txBody>
            </p:sp>
            <p:sp>
              <p:nvSpPr>
                <p:cNvPr id="187"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a:defRPr/>
                  </a:pPr>
                  <a:endParaRPr sz="1350"/>
                </a:p>
              </p:txBody>
            </p:sp>
            <p:sp>
              <p:nvSpPr>
                <p:cNvPr id="188"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a:defRPr/>
                  </a:pPr>
                  <a:endParaRPr sz="1350"/>
                </a:p>
              </p:txBody>
            </p:sp>
            <p:sp>
              <p:nvSpPr>
                <p:cNvPr id="189"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a:defRPr/>
                  </a:pPr>
                  <a:endParaRPr sz="1350"/>
                </a:p>
              </p:txBody>
            </p:sp>
            <p:sp>
              <p:nvSpPr>
                <p:cNvPr id="190"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a:defRPr/>
                  </a:pPr>
                  <a:endParaRPr sz="1350"/>
                </a:p>
              </p:txBody>
            </p:sp>
            <p:sp>
              <p:nvSpPr>
                <p:cNvPr id="191"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a:defRPr/>
                  </a:pPr>
                  <a:endParaRPr sz="1350"/>
                </a:p>
              </p:txBody>
            </p:sp>
            <p:sp>
              <p:nvSpPr>
                <p:cNvPr id="192"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a:defRPr/>
                  </a:pPr>
                  <a:endParaRPr sz="1350"/>
                </a:p>
              </p:txBody>
            </p:sp>
            <p:sp>
              <p:nvSpPr>
                <p:cNvPr id="193"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a:defRPr/>
                  </a:pPr>
                  <a:endParaRPr sz="1350"/>
                </a:p>
              </p:txBody>
            </p:sp>
            <p:sp>
              <p:nvSpPr>
                <p:cNvPr id="194"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a:defRPr/>
                  </a:pPr>
                  <a:endParaRPr sz="1350"/>
                </a:p>
              </p:txBody>
            </p:sp>
            <p:sp>
              <p:nvSpPr>
                <p:cNvPr id="195"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a:defRPr/>
                  </a:pPr>
                  <a:endParaRPr sz="1350"/>
                </a:p>
              </p:txBody>
            </p:sp>
            <p:sp>
              <p:nvSpPr>
                <p:cNvPr id="196"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a:defRPr/>
                  </a:pPr>
                  <a:endParaRPr sz="1350"/>
                </a:p>
              </p:txBody>
            </p:sp>
            <p:sp>
              <p:nvSpPr>
                <p:cNvPr id="197"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a:defRPr/>
                  </a:pPr>
                  <a:endParaRPr sz="1350"/>
                </a:p>
              </p:txBody>
            </p:sp>
            <p:sp>
              <p:nvSpPr>
                <p:cNvPr id="198"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a:defRPr/>
                  </a:pPr>
                  <a:endParaRPr sz="1350"/>
                </a:p>
              </p:txBody>
            </p:sp>
            <p:sp>
              <p:nvSpPr>
                <p:cNvPr id="199"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a:defRPr/>
                  </a:pPr>
                  <a:endParaRPr sz="1350"/>
                </a:p>
              </p:txBody>
            </p:sp>
            <p:sp>
              <p:nvSpPr>
                <p:cNvPr id="200"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a:defRPr/>
                  </a:pPr>
                  <a:endParaRPr sz="1350"/>
                </a:p>
              </p:txBody>
            </p:sp>
            <p:sp>
              <p:nvSpPr>
                <p:cNvPr id="201"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a:defRPr/>
                  </a:pPr>
                  <a:endParaRPr sz="1350"/>
                </a:p>
              </p:txBody>
            </p:sp>
            <p:sp>
              <p:nvSpPr>
                <p:cNvPr id="202"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a:defRPr/>
                  </a:pPr>
                  <a:endParaRPr sz="1350"/>
                </a:p>
              </p:txBody>
            </p:sp>
            <p:sp>
              <p:nvSpPr>
                <p:cNvPr id="203"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a:defRPr/>
                  </a:pPr>
                  <a:endParaRPr sz="1350"/>
                </a:p>
              </p:txBody>
            </p:sp>
            <p:sp>
              <p:nvSpPr>
                <p:cNvPr id="204"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a:defRPr/>
                  </a:pPr>
                  <a:endParaRPr sz="1350"/>
                </a:p>
              </p:txBody>
            </p:sp>
            <p:sp>
              <p:nvSpPr>
                <p:cNvPr id="205"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a:defRPr/>
                  </a:pPr>
                  <a:endParaRPr sz="1350"/>
                </a:p>
              </p:txBody>
            </p:sp>
            <p:sp>
              <p:nvSpPr>
                <p:cNvPr id="206"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a:defRPr/>
                  </a:pPr>
                  <a:endParaRPr sz="1350"/>
                </a:p>
              </p:txBody>
            </p:sp>
            <p:sp>
              <p:nvSpPr>
                <p:cNvPr id="207"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a:defRPr/>
                  </a:pPr>
                  <a:endParaRPr sz="1350"/>
                </a:p>
              </p:txBody>
            </p:sp>
            <p:sp>
              <p:nvSpPr>
                <p:cNvPr id="208"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a:defRPr/>
                  </a:pPr>
                  <a:endParaRPr sz="1350"/>
                </a:p>
              </p:txBody>
            </p:sp>
            <p:sp>
              <p:nvSpPr>
                <p:cNvPr id="209"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a:defRPr/>
                  </a:pPr>
                  <a:endParaRPr sz="1350"/>
                </a:p>
              </p:txBody>
            </p:sp>
            <p:sp>
              <p:nvSpPr>
                <p:cNvPr id="210"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a:defRPr/>
                  </a:pPr>
                  <a:endParaRPr sz="1350"/>
                </a:p>
              </p:txBody>
            </p:sp>
            <p:sp>
              <p:nvSpPr>
                <p:cNvPr id="211"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a:defRPr/>
                  </a:pPr>
                  <a:endParaRPr sz="1350"/>
                </a:p>
              </p:txBody>
            </p:sp>
            <p:sp>
              <p:nvSpPr>
                <p:cNvPr id="212"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a:defRPr/>
                  </a:pPr>
                  <a:endParaRPr sz="1350"/>
                </a:p>
              </p:txBody>
            </p:sp>
            <p:sp>
              <p:nvSpPr>
                <p:cNvPr id="213"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a:defRPr/>
                  </a:pPr>
                  <a:endParaRPr sz="1350"/>
                </a:p>
              </p:txBody>
            </p:sp>
            <p:sp>
              <p:nvSpPr>
                <p:cNvPr id="214"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a:defRPr/>
                  </a:pPr>
                  <a:endParaRPr sz="1350"/>
                </a:p>
              </p:txBody>
            </p:sp>
            <p:sp>
              <p:nvSpPr>
                <p:cNvPr id="215"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a:defRPr/>
                  </a:pPr>
                  <a:endParaRPr sz="1350"/>
                </a:p>
              </p:txBody>
            </p:sp>
            <p:sp>
              <p:nvSpPr>
                <p:cNvPr id="216"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a:defRPr/>
                  </a:pPr>
                  <a:endParaRPr sz="1350"/>
                </a:p>
              </p:txBody>
            </p:sp>
            <p:sp>
              <p:nvSpPr>
                <p:cNvPr id="217"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a:defRPr/>
                  </a:pPr>
                  <a:endParaRPr sz="1350"/>
                </a:p>
              </p:txBody>
            </p:sp>
            <p:sp>
              <p:nvSpPr>
                <p:cNvPr id="218"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a:defRPr/>
                  </a:pPr>
                  <a:endParaRPr sz="1350"/>
                </a:p>
              </p:txBody>
            </p:sp>
            <p:sp>
              <p:nvSpPr>
                <p:cNvPr id="219"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a:defRPr/>
                  </a:pPr>
                  <a:endParaRPr sz="1350"/>
                </a:p>
              </p:txBody>
            </p:sp>
            <p:sp>
              <p:nvSpPr>
                <p:cNvPr id="220"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a:defRPr/>
                  </a:pPr>
                  <a:endParaRPr sz="1350"/>
                </a:p>
              </p:txBody>
            </p:sp>
            <p:sp>
              <p:nvSpPr>
                <p:cNvPr id="221"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a:defRPr/>
                  </a:pPr>
                  <a:endParaRPr sz="1350"/>
                </a:p>
              </p:txBody>
            </p:sp>
            <p:sp>
              <p:nvSpPr>
                <p:cNvPr id="222"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a:defRPr/>
                  </a:pPr>
                  <a:endParaRPr sz="1350"/>
                </a:p>
              </p:txBody>
            </p:sp>
            <p:sp>
              <p:nvSpPr>
                <p:cNvPr id="223"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a:defRPr/>
                  </a:pPr>
                  <a:endParaRPr sz="1350"/>
                </a:p>
              </p:txBody>
            </p:sp>
            <p:sp>
              <p:nvSpPr>
                <p:cNvPr id="224"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a:defRPr/>
                  </a:pPr>
                  <a:endParaRPr sz="1350"/>
                </a:p>
              </p:txBody>
            </p:sp>
            <p:sp>
              <p:nvSpPr>
                <p:cNvPr id="225"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a:defRPr/>
                  </a:pPr>
                  <a:endParaRPr sz="1350"/>
                </a:p>
              </p:txBody>
            </p:sp>
            <p:sp>
              <p:nvSpPr>
                <p:cNvPr id="226"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a:defRPr/>
                  </a:pPr>
                  <a:endParaRPr sz="1350"/>
                </a:p>
              </p:txBody>
            </p:sp>
            <p:sp>
              <p:nvSpPr>
                <p:cNvPr id="227"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a:defRPr/>
                  </a:pPr>
                  <a:endParaRPr sz="1350"/>
                </a:p>
              </p:txBody>
            </p:sp>
            <p:sp>
              <p:nvSpPr>
                <p:cNvPr id="228"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a:defRPr/>
                  </a:pPr>
                  <a:endParaRPr sz="1350"/>
                </a:p>
              </p:txBody>
            </p:sp>
            <p:sp>
              <p:nvSpPr>
                <p:cNvPr id="229"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a:defRPr/>
                  </a:pPr>
                  <a:endParaRPr sz="1350"/>
                </a:p>
              </p:txBody>
            </p:sp>
            <p:sp>
              <p:nvSpPr>
                <p:cNvPr id="230"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a:defRPr/>
                  </a:pPr>
                  <a:endParaRPr sz="1350"/>
                </a:p>
              </p:txBody>
            </p:sp>
            <p:sp>
              <p:nvSpPr>
                <p:cNvPr id="231"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a:defRPr/>
                  </a:pPr>
                  <a:endParaRPr sz="1350"/>
                </a:p>
              </p:txBody>
            </p:sp>
            <p:sp>
              <p:nvSpPr>
                <p:cNvPr id="232"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a:defRPr/>
                  </a:pPr>
                  <a:endParaRPr sz="1350"/>
                </a:p>
              </p:txBody>
            </p:sp>
            <p:sp>
              <p:nvSpPr>
                <p:cNvPr id="233"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a:defRPr/>
                  </a:pPr>
                  <a:endParaRPr sz="1350"/>
                </a:p>
              </p:txBody>
            </p:sp>
          </p:grpSp>
        </p:grpSp>
        <p:grpSp>
          <p:nvGrpSpPr>
            <p:cNvPr id="7" name="Group 8"/>
            <p:cNvGrpSpPr>
              <a:grpSpLocks/>
            </p:cNvGrpSpPr>
            <p:nvPr/>
          </p:nvGrpSpPr>
          <p:grpSpPr bwMode="auto">
            <a:xfrm rot="10800000">
              <a:off x="4417839" y="2091906"/>
              <a:ext cx="5294376" cy="4114800"/>
              <a:chOff x="3310555" y="716546"/>
              <a:chExt cx="5294376" cy="4114800"/>
            </a:xfrm>
          </p:grpSpPr>
          <p:grpSp>
            <p:nvGrpSpPr>
              <p:cNvPr id="8" name="Group 7"/>
              <p:cNvGrpSpPr/>
              <p:nvPr/>
            </p:nvGrpSpPr>
            <p:grpSpPr bwMode="invGray">
              <a:xfrm flipH="1">
                <a:off x="3310555" y="737968"/>
                <a:ext cx="5294376" cy="54864"/>
                <a:chOff x="1522413" y="1514475"/>
                <a:chExt cx="10569575" cy="64008"/>
              </a:xfrm>
              <a:solidFill>
                <a:schemeClr val="accent1"/>
              </a:solidFill>
            </p:grpSpPr>
            <p:sp>
              <p:nvSpPr>
                <p:cNvPr id="84" name="Freeform 83"/>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a:defRPr/>
                  </a:pPr>
                  <a:endParaRPr sz="1350"/>
                </a:p>
              </p:txBody>
            </p:sp>
            <p:sp>
              <p:nvSpPr>
                <p:cNvPr id="85" name="Freeform 84"/>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a:defRPr/>
                  </a:pPr>
                  <a:endParaRPr sz="1350"/>
                </a:p>
              </p:txBody>
            </p:sp>
            <p:sp>
              <p:nvSpPr>
                <p:cNvPr id="86" name="Freeform 85"/>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a:defRPr/>
                  </a:pPr>
                  <a:endParaRPr sz="1350"/>
                </a:p>
              </p:txBody>
            </p:sp>
            <p:sp>
              <p:nvSpPr>
                <p:cNvPr id="87"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a:defRPr/>
                  </a:pPr>
                  <a:endParaRPr sz="1350"/>
                </a:p>
              </p:txBody>
            </p:sp>
            <p:sp>
              <p:nvSpPr>
                <p:cNvPr id="88"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a:defRPr/>
                  </a:pPr>
                  <a:endParaRPr sz="1350"/>
                </a:p>
              </p:txBody>
            </p:sp>
            <p:sp>
              <p:nvSpPr>
                <p:cNvPr id="89"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a:defRPr/>
                  </a:pPr>
                  <a:endParaRPr sz="1350"/>
                </a:p>
              </p:txBody>
            </p:sp>
            <p:sp>
              <p:nvSpPr>
                <p:cNvPr id="90"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a:defRPr/>
                  </a:pPr>
                  <a:endParaRPr sz="1350"/>
                </a:p>
              </p:txBody>
            </p:sp>
            <p:sp>
              <p:nvSpPr>
                <p:cNvPr id="91"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a:defRPr/>
                  </a:pPr>
                  <a:endParaRPr sz="1350"/>
                </a:p>
              </p:txBody>
            </p:sp>
            <p:sp>
              <p:nvSpPr>
                <p:cNvPr id="92"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a:defRPr/>
                  </a:pPr>
                  <a:endParaRPr sz="1350"/>
                </a:p>
              </p:txBody>
            </p:sp>
            <p:sp>
              <p:nvSpPr>
                <p:cNvPr id="93"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a:defRPr/>
                  </a:pPr>
                  <a:endParaRPr sz="1350"/>
                </a:p>
              </p:txBody>
            </p:sp>
            <p:sp>
              <p:nvSpPr>
                <p:cNvPr id="94"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a:defRPr/>
                  </a:pPr>
                  <a:endParaRPr sz="1350"/>
                </a:p>
              </p:txBody>
            </p:sp>
            <p:sp>
              <p:nvSpPr>
                <p:cNvPr id="95"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a:defRPr/>
                  </a:pPr>
                  <a:endParaRPr sz="1350"/>
                </a:p>
              </p:txBody>
            </p:sp>
            <p:sp>
              <p:nvSpPr>
                <p:cNvPr id="96"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a:defRPr/>
                  </a:pPr>
                  <a:endParaRPr sz="1350"/>
                </a:p>
              </p:txBody>
            </p:sp>
            <p:sp>
              <p:nvSpPr>
                <p:cNvPr id="97"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a:defRPr/>
                  </a:pPr>
                  <a:endParaRPr sz="1350"/>
                </a:p>
              </p:txBody>
            </p:sp>
            <p:sp>
              <p:nvSpPr>
                <p:cNvPr id="98"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a:defRPr/>
                  </a:pPr>
                  <a:endParaRPr sz="1350"/>
                </a:p>
              </p:txBody>
            </p:sp>
            <p:sp>
              <p:nvSpPr>
                <p:cNvPr id="99"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a:defRPr/>
                  </a:pPr>
                  <a:endParaRPr sz="1350"/>
                </a:p>
              </p:txBody>
            </p:sp>
            <p:sp>
              <p:nvSpPr>
                <p:cNvPr id="100"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a:defRPr/>
                  </a:pPr>
                  <a:endParaRPr sz="1350"/>
                </a:p>
              </p:txBody>
            </p:sp>
            <p:sp>
              <p:nvSpPr>
                <p:cNvPr id="101"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a:defRPr/>
                  </a:pPr>
                  <a:endParaRPr sz="1350"/>
                </a:p>
              </p:txBody>
            </p:sp>
            <p:sp>
              <p:nvSpPr>
                <p:cNvPr id="102"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a:defRPr/>
                  </a:pPr>
                  <a:endParaRPr sz="1350"/>
                </a:p>
              </p:txBody>
            </p:sp>
            <p:sp>
              <p:nvSpPr>
                <p:cNvPr id="103"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a:defRPr/>
                  </a:pPr>
                  <a:endParaRPr sz="1350"/>
                </a:p>
              </p:txBody>
            </p:sp>
            <p:sp>
              <p:nvSpPr>
                <p:cNvPr id="104"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a:defRPr/>
                  </a:pPr>
                  <a:endParaRPr sz="1350"/>
                </a:p>
              </p:txBody>
            </p:sp>
            <p:sp>
              <p:nvSpPr>
                <p:cNvPr id="105"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a:defRPr/>
                  </a:pPr>
                  <a:endParaRPr sz="1350"/>
                </a:p>
              </p:txBody>
            </p:sp>
            <p:sp>
              <p:nvSpPr>
                <p:cNvPr id="106"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a:defRPr/>
                  </a:pPr>
                  <a:endParaRPr sz="1350"/>
                </a:p>
              </p:txBody>
            </p:sp>
            <p:sp>
              <p:nvSpPr>
                <p:cNvPr id="107"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a:defRPr/>
                  </a:pPr>
                  <a:endParaRPr sz="1350"/>
                </a:p>
              </p:txBody>
            </p:sp>
            <p:sp>
              <p:nvSpPr>
                <p:cNvPr id="108"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a:defRPr/>
                  </a:pPr>
                  <a:endParaRPr sz="1350"/>
                </a:p>
              </p:txBody>
            </p:sp>
            <p:sp>
              <p:nvSpPr>
                <p:cNvPr id="109"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a:defRPr/>
                  </a:pPr>
                  <a:endParaRPr sz="1350"/>
                </a:p>
              </p:txBody>
            </p:sp>
            <p:sp>
              <p:nvSpPr>
                <p:cNvPr id="110"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a:defRPr/>
                  </a:pPr>
                  <a:endParaRPr sz="1350"/>
                </a:p>
              </p:txBody>
            </p:sp>
            <p:sp>
              <p:nvSpPr>
                <p:cNvPr id="111"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a:defRPr/>
                  </a:pPr>
                  <a:endParaRPr sz="1350"/>
                </a:p>
              </p:txBody>
            </p:sp>
            <p:sp>
              <p:nvSpPr>
                <p:cNvPr id="112"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a:defRPr/>
                  </a:pPr>
                  <a:endParaRPr sz="1350"/>
                </a:p>
              </p:txBody>
            </p:sp>
            <p:sp>
              <p:nvSpPr>
                <p:cNvPr id="113"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a:defRPr/>
                  </a:pPr>
                  <a:endParaRPr sz="1350"/>
                </a:p>
              </p:txBody>
            </p:sp>
            <p:sp>
              <p:nvSpPr>
                <p:cNvPr id="114"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a:defRPr/>
                  </a:pPr>
                  <a:endParaRPr sz="1350"/>
                </a:p>
              </p:txBody>
            </p:sp>
            <p:sp>
              <p:nvSpPr>
                <p:cNvPr id="115"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a:defRPr/>
                  </a:pPr>
                  <a:endParaRPr sz="1350"/>
                </a:p>
              </p:txBody>
            </p:sp>
            <p:sp>
              <p:nvSpPr>
                <p:cNvPr id="116"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a:defRPr/>
                  </a:pPr>
                  <a:endParaRPr sz="1350"/>
                </a:p>
              </p:txBody>
            </p:sp>
            <p:sp>
              <p:nvSpPr>
                <p:cNvPr id="117"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a:defRPr/>
                  </a:pPr>
                  <a:endParaRPr sz="1350"/>
                </a:p>
              </p:txBody>
            </p:sp>
            <p:sp>
              <p:nvSpPr>
                <p:cNvPr id="118"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a:defRPr/>
                  </a:pPr>
                  <a:endParaRPr sz="1350"/>
                </a:p>
              </p:txBody>
            </p:sp>
            <p:sp>
              <p:nvSpPr>
                <p:cNvPr id="119"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a:defRPr/>
                  </a:pPr>
                  <a:endParaRPr sz="1350"/>
                </a:p>
              </p:txBody>
            </p:sp>
            <p:sp>
              <p:nvSpPr>
                <p:cNvPr id="120"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a:defRPr/>
                  </a:pPr>
                  <a:endParaRPr sz="1350"/>
                </a:p>
              </p:txBody>
            </p:sp>
            <p:sp>
              <p:nvSpPr>
                <p:cNvPr id="121"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a:defRPr/>
                  </a:pPr>
                  <a:endParaRPr sz="1350"/>
                </a:p>
              </p:txBody>
            </p:sp>
            <p:sp>
              <p:nvSpPr>
                <p:cNvPr id="122"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a:defRPr/>
                  </a:pPr>
                  <a:endParaRPr sz="1350"/>
                </a:p>
              </p:txBody>
            </p:sp>
            <p:sp>
              <p:nvSpPr>
                <p:cNvPr id="123"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a:defRPr/>
                  </a:pPr>
                  <a:endParaRPr sz="1350"/>
                </a:p>
              </p:txBody>
            </p:sp>
            <p:sp>
              <p:nvSpPr>
                <p:cNvPr id="124"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a:defRPr/>
                  </a:pPr>
                  <a:endParaRPr sz="1350"/>
                </a:p>
              </p:txBody>
            </p:sp>
            <p:sp>
              <p:nvSpPr>
                <p:cNvPr id="125"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a:defRPr/>
                  </a:pPr>
                  <a:endParaRPr sz="1350"/>
                </a:p>
              </p:txBody>
            </p:sp>
            <p:sp>
              <p:nvSpPr>
                <p:cNvPr id="126"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a:defRPr/>
                  </a:pPr>
                  <a:endParaRPr sz="1350"/>
                </a:p>
              </p:txBody>
            </p:sp>
            <p:sp>
              <p:nvSpPr>
                <p:cNvPr id="127"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a:defRPr/>
                  </a:pPr>
                  <a:endParaRPr sz="1350"/>
                </a:p>
              </p:txBody>
            </p:sp>
            <p:sp>
              <p:nvSpPr>
                <p:cNvPr id="128"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a:defRPr/>
                  </a:pPr>
                  <a:endParaRPr sz="1350"/>
                </a:p>
              </p:txBody>
            </p:sp>
            <p:sp>
              <p:nvSpPr>
                <p:cNvPr id="129"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a:defRPr/>
                  </a:pPr>
                  <a:endParaRPr sz="1350"/>
                </a:p>
              </p:txBody>
            </p:sp>
            <p:sp>
              <p:nvSpPr>
                <p:cNvPr id="130"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a:defRPr/>
                  </a:pPr>
                  <a:endParaRPr sz="1350"/>
                </a:p>
              </p:txBody>
            </p:sp>
            <p:sp>
              <p:nvSpPr>
                <p:cNvPr id="131"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a:defRPr/>
                  </a:pPr>
                  <a:endParaRPr sz="1350"/>
                </a:p>
              </p:txBody>
            </p:sp>
            <p:sp>
              <p:nvSpPr>
                <p:cNvPr id="132"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a:defRPr/>
                  </a:pPr>
                  <a:endParaRPr sz="1350"/>
                </a:p>
              </p:txBody>
            </p:sp>
            <p:sp>
              <p:nvSpPr>
                <p:cNvPr id="133"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a:defRPr/>
                  </a:pPr>
                  <a:endParaRPr sz="1350"/>
                </a:p>
              </p:txBody>
            </p:sp>
            <p:sp>
              <p:nvSpPr>
                <p:cNvPr id="134"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a:defRPr/>
                  </a:pPr>
                  <a:endParaRPr sz="1350"/>
                </a:p>
              </p:txBody>
            </p:sp>
            <p:sp>
              <p:nvSpPr>
                <p:cNvPr id="135"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a:defRPr/>
                  </a:pPr>
                  <a:endParaRPr sz="1350"/>
                </a:p>
              </p:txBody>
            </p:sp>
            <p:sp>
              <p:nvSpPr>
                <p:cNvPr id="136"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a:defRPr/>
                  </a:pPr>
                  <a:endParaRPr sz="1350"/>
                </a:p>
              </p:txBody>
            </p:sp>
            <p:sp>
              <p:nvSpPr>
                <p:cNvPr id="137"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a:defRPr/>
                  </a:pPr>
                  <a:endParaRPr sz="1350"/>
                </a:p>
              </p:txBody>
            </p:sp>
            <p:sp>
              <p:nvSpPr>
                <p:cNvPr id="138"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a:defRPr/>
                  </a:pPr>
                  <a:endParaRPr sz="1350"/>
                </a:p>
              </p:txBody>
            </p:sp>
            <p:sp>
              <p:nvSpPr>
                <p:cNvPr id="139"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a:defRPr/>
                  </a:pPr>
                  <a:endParaRPr sz="1350"/>
                </a:p>
              </p:txBody>
            </p:sp>
            <p:sp>
              <p:nvSpPr>
                <p:cNvPr id="140"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a:defRPr/>
                  </a:pPr>
                  <a:endParaRPr sz="1350"/>
                </a:p>
              </p:txBody>
            </p:sp>
            <p:sp>
              <p:nvSpPr>
                <p:cNvPr id="141"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a:defRPr/>
                  </a:pPr>
                  <a:endParaRPr sz="1350"/>
                </a:p>
              </p:txBody>
            </p:sp>
            <p:sp>
              <p:nvSpPr>
                <p:cNvPr id="142"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a:defRPr/>
                  </a:pPr>
                  <a:endParaRPr sz="1350"/>
                </a:p>
              </p:txBody>
            </p:sp>
            <p:sp>
              <p:nvSpPr>
                <p:cNvPr id="143"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a:defRPr/>
                  </a:pPr>
                  <a:endParaRPr sz="1350"/>
                </a:p>
              </p:txBody>
            </p:sp>
            <p:sp>
              <p:nvSpPr>
                <p:cNvPr id="144"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a:defRPr/>
                  </a:pPr>
                  <a:endParaRPr sz="1350"/>
                </a:p>
              </p:txBody>
            </p:sp>
            <p:sp>
              <p:nvSpPr>
                <p:cNvPr id="145"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a:defRPr/>
                  </a:pPr>
                  <a:endParaRPr sz="1350"/>
                </a:p>
              </p:txBody>
            </p:sp>
            <p:sp>
              <p:nvSpPr>
                <p:cNvPr id="146"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a:defRPr/>
                  </a:pPr>
                  <a:endParaRPr sz="1350"/>
                </a:p>
              </p:txBody>
            </p:sp>
            <p:sp>
              <p:nvSpPr>
                <p:cNvPr id="147"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a:defRPr/>
                  </a:pPr>
                  <a:endParaRPr sz="1350"/>
                </a:p>
              </p:txBody>
            </p:sp>
            <p:sp>
              <p:nvSpPr>
                <p:cNvPr id="148"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a:defRPr/>
                  </a:pPr>
                  <a:endParaRPr sz="1350"/>
                </a:p>
              </p:txBody>
            </p:sp>
            <p:sp>
              <p:nvSpPr>
                <p:cNvPr id="149"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a:defRPr/>
                  </a:pPr>
                  <a:endParaRPr sz="1350"/>
                </a:p>
              </p:txBody>
            </p:sp>
            <p:sp>
              <p:nvSpPr>
                <p:cNvPr id="150"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a:defRPr/>
                  </a:pPr>
                  <a:endParaRPr sz="1350"/>
                </a:p>
              </p:txBody>
            </p:sp>
            <p:sp>
              <p:nvSpPr>
                <p:cNvPr id="151"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a:defRPr/>
                  </a:pPr>
                  <a:endParaRPr sz="1350"/>
                </a:p>
              </p:txBody>
            </p:sp>
            <p:sp>
              <p:nvSpPr>
                <p:cNvPr id="152"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a:defRPr/>
                  </a:pPr>
                  <a:endParaRPr sz="1350"/>
                </a:p>
              </p:txBody>
            </p:sp>
            <p:sp>
              <p:nvSpPr>
                <p:cNvPr id="153"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a:defRPr/>
                  </a:pPr>
                  <a:endParaRPr sz="1350"/>
                </a:p>
              </p:txBody>
            </p:sp>
            <p:sp>
              <p:nvSpPr>
                <p:cNvPr id="154"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a:defRPr/>
                  </a:pPr>
                  <a:endParaRPr sz="1350"/>
                </a:p>
              </p:txBody>
            </p:sp>
            <p:sp>
              <p:nvSpPr>
                <p:cNvPr id="155"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a:defRPr/>
                  </a:pPr>
                  <a:endParaRPr sz="1350"/>
                </a:p>
              </p:txBody>
            </p:sp>
            <p:sp>
              <p:nvSpPr>
                <p:cNvPr id="156"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a:defRPr/>
                  </a:pPr>
                  <a:endParaRPr sz="1350"/>
                </a:p>
              </p:txBody>
            </p:sp>
            <p:sp>
              <p:nvSpPr>
                <p:cNvPr id="157"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a:defRPr/>
                  </a:pPr>
                  <a:endParaRPr sz="1350"/>
                </a:p>
              </p:txBody>
            </p:sp>
          </p:grpSp>
          <p:grpSp>
            <p:nvGrpSpPr>
              <p:cNvPr id="9" name="Group 8"/>
              <p:cNvGrpSpPr/>
              <p:nvPr/>
            </p:nvGrpSpPr>
            <p:grpSpPr bwMode="invGray">
              <a:xfrm rot="16200000" flipH="1">
                <a:off x="6492229" y="2755658"/>
                <a:ext cx="4114800" cy="36576"/>
                <a:chOff x="1522413" y="1514475"/>
                <a:chExt cx="10569575" cy="64008"/>
              </a:xfrm>
              <a:solidFill>
                <a:schemeClr val="accent1"/>
              </a:solidFill>
            </p:grpSpPr>
            <p:sp>
              <p:nvSpPr>
                <p:cNvPr id="10" name="Freeform 9"/>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a:lstStyle/>
                <a:p>
                  <a:pPr>
                    <a:defRPr/>
                  </a:pPr>
                  <a:endParaRPr sz="1350"/>
                </a:p>
              </p:txBody>
            </p:sp>
            <p:sp>
              <p:nvSpPr>
                <p:cNvPr id="11" name="Freeform 10"/>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a:lstStyle/>
                <a:p>
                  <a:pPr>
                    <a:defRPr/>
                  </a:pPr>
                  <a:endParaRPr sz="1350"/>
                </a:p>
              </p:txBody>
            </p:sp>
            <p:sp>
              <p:nvSpPr>
                <p:cNvPr id="12" name="Freeform 11"/>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a:lstStyle/>
                <a:p>
                  <a:pPr>
                    <a:defRPr/>
                  </a:pPr>
                  <a:endParaRPr sz="1350"/>
                </a:p>
              </p:txBody>
            </p:sp>
            <p:sp>
              <p:nvSpPr>
                <p:cNvPr id="13" name="Freeform 12"/>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a:lstStyle/>
                <a:p>
                  <a:pPr>
                    <a:defRPr/>
                  </a:pPr>
                  <a:endParaRPr sz="1350"/>
                </a:p>
              </p:txBody>
            </p:sp>
            <p:sp>
              <p:nvSpPr>
                <p:cNvPr id="14" name="Freeform 13"/>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a:lstStyle/>
                <a:p>
                  <a:pPr>
                    <a:defRPr/>
                  </a:pPr>
                  <a:endParaRPr sz="1350"/>
                </a:p>
              </p:txBody>
            </p:sp>
            <p:sp>
              <p:nvSpPr>
                <p:cNvPr id="15" name="Freeform 14"/>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a:lstStyle/>
                <a:p>
                  <a:pPr>
                    <a:defRPr/>
                  </a:pPr>
                  <a:endParaRPr sz="1350"/>
                </a:p>
              </p:txBody>
            </p:sp>
            <p:sp>
              <p:nvSpPr>
                <p:cNvPr id="16" name="Freeform 15"/>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a:lstStyle/>
                <a:p>
                  <a:pPr>
                    <a:defRPr/>
                  </a:pPr>
                  <a:endParaRPr sz="1350"/>
                </a:p>
              </p:txBody>
            </p:sp>
            <p:sp>
              <p:nvSpPr>
                <p:cNvPr id="17" name="Freeform 16"/>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a:lstStyle/>
                <a:p>
                  <a:pPr>
                    <a:defRPr/>
                  </a:pPr>
                  <a:endParaRPr sz="1350"/>
                </a:p>
              </p:txBody>
            </p:sp>
            <p:sp>
              <p:nvSpPr>
                <p:cNvPr id="18" name="Freeform 17"/>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a:lstStyle/>
                <a:p>
                  <a:pPr>
                    <a:defRPr/>
                  </a:pPr>
                  <a:endParaRPr sz="1350"/>
                </a:p>
              </p:txBody>
            </p:sp>
            <p:sp>
              <p:nvSpPr>
                <p:cNvPr id="19" name="Freeform 18"/>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a:lstStyle/>
                <a:p>
                  <a:pPr>
                    <a:defRPr/>
                  </a:pPr>
                  <a:endParaRPr sz="1350"/>
                </a:p>
              </p:txBody>
            </p:sp>
            <p:sp>
              <p:nvSpPr>
                <p:cNvPr id="20" name="Freeform 19"/>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a:lstStyle/>
                <a:p>
                  <a:pPr>
                    <a:defRPr/>
                  </a:pPr>
                  <a:endParaRPr sz="1350"/>
                </a:p>
              </p:txBody>
            </p:sp>
            <p:sp>
              <p:nvSpPr>
                <p:cNvPr id="21" name="Freeform 20"/>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a:lstStyle/>
                <a:p>
                  <a:pPr>
                    <a:defRPr/>
                  </a:pPr>
                  <a:endParaRPr sz="1350"/>
                </a:p>
              </p:txBody>
            </p:sp>
            <p:sp>
              <p:nvSpPr>
                <p:cNvPr id="22" name="Freeform 21"/>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a:lstStyle/>
                <a:p>
                  <a:pPr>
                    <a:defRPr/>
                  </a:pPr>
                  <a:endParaRPr sz="1350"/>
                </a:p>
              </p:txBody>
            </p:sp>
            <p:sp>
              <p:nvSpPr>
                <p:cNvPr id="23" name="Freeform 22"/>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a:lstStyle/>
                <a:p>
                  <a:pPr>
                    <a:defRPr/>
                  </a:pPr>
                  <a:endParaRPr sz="1350"/>
                </a:p>
              </p:txBody>
            </p:sp>
            <p:sp>
              <p:nvSpPr>
                <p:cNvPr id="24" name="Freeform 23"/>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a:lstStyle/>
                <a:p>
                  <a:pPr>
                    <a:defRPr/>
                  </a:pPr>
                  <a:endParaRPr sz="1350"/>
                </a:p>
              </p:txBody>
            </p:sp>
            <p:sp>
              <p:nvSpPr>
                <p:cNvPr id="25" name="Freeform 24"/>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a:lstStyle/>
                <a:p>
                  <a:pPr>
                    <a:defRPr/>
                  </a:pPr>
                  <a:endParaRPr sz="1350"/>
                </a:p>
              </p:txBody>
            </p:sp>
            <p:sp>
              <p:nvSpPr>
                <p:cNvPr id="26" name="Freeform 25"/>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a:lstStyle/>
                <a:p>
                  <a:pPr>
                    <a:defRPr/>
                  </a:pPr>
                  <a:endParaRPr sz="1350"/>
                </a:p>
              </p:txBody>
            </p:sp>
            <p:sp>
              <p:nvSpPr>
                <p:cNvPr id="27" name="Freeform 26"/>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a:lstStyle/>
                <a:p>
                  <a:pPr>
                    <a:defRPr/>
                  </a:pPr>
                  <a:endParaRPr sz="1350"/>
                </a:p>
              </p:txBody>
            </p:sp>
            <p:sp>
              <p:nvSpPr>
                <p:cNvPr id="28" name="Freeform 27"/>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a:lstStyle/>
                <a:p>
                  <a:pPr>
                    <a:defRPr/>
                  </a:pPr>
                  <a:endParaRPr sz="1350"/>
                </a:p>
              </p:txBody>
            </p:sp>
            <p:sp>
              <p:nvSpPr>
                <p:cNvPr id="29" name="Freeform 28"/>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a:lstStyle/>
                <a:p>
                  <a:pPr>
                    <a:defRPr/>
                  </a:pPr>
                  <a:endParaRPr sz="1350"/>
                </a:p>
              </p:txBody>
            </p:sp>
            <p:sp>
              <p:nvSpPr>
                <p:cNvPr id="30" name="Freeform 29"/>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a:lstStyle/>
                <a:p>
                  <a:pPr>
                    <a:defRPr/>
                  </a:pPr>
                  <a:endParaRPr sz="1350"/>
                </a:p>
              </p:txBody>
            </p:sp>
            <p:sp>
              <p:nvSpPr>
                <p:cNvPr id="31" name="Freeform 30"/>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a:lstStyle/>
                <a:p>
                  <a:pPr>
                    <a:defRPr/>
                  </a:pPr>
                  <a:endParaRPr sz="1350"/>
                </a:p>
              </p:txBody>
            </p:sp>
            <p:sp>
              <p:nvSpPr>
                <p:cNvPr id="32" name="Freeform 31"/>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a:lstStyle/>
                <a:p>
                  <a:pPr>
                    <a:defRPr/>
                  </a:pPr>
                  <a:endParaRPr sz="1350"/>
                </a:p>
              </p:txBody>
            </p:sp>
            <p:sp>
              <p:nvSpPr>
                <p:cNvPr id="33" name="Freeform 32"/>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a:lstStyle/>
                <a:p>
                  <a:pPr>
                    <a:defRPr/>
                  </a:pPr>
                  <a:endParaRPr sz="1350"/>
                </a:p>
              </p:txBody>
            </p:sp>
            <p:sp>
              <p:nvSpPr>
                <p:cNvPr id="34" name="Freeform 33"/>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a:lstStyle/>
                <a:p>
                  <a:pPr>
                    <a:defRPr/>
                  </a:pPr>
                  <a:endParaRPr sz="1350"/>
                </a:p>
              </p:txBody>
            </p:sp>
            <p:sp>
              <p:nvSpPr>
                <p:cNvPr id="35" name="Freeform 34"/>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a:lstStyle/>
                <a:p>
                  <a:pPr>
                    <a:defRPr/>
                  </a:pPr>
                  <a:endParaRPr sz="1350"/>
                </a:p>
              </p:txBody>
            </p:sp>
            <p:sp>
              <p:nvSpPr>
                <p:cNvPr id="36" name="Freeform 35"/>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a:lstStyle/>
                <a:p>
                  <a:pPr>
                    <a:defRPr/>
                  </a:pPr>
                  <a:endParaRPr sz="1350"/>
                </a:p>
              </p:txBody>
            </p:sp>
            <p:sp>
              <p:nvSpPr>
                <p:cNvPr id="37" name="Freeform 36"/>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a:lstStyle/>
                <a:p>
                  <a:pPr>
                    <a:defRPr/>
                  </a:pPr>
                  <a:endParaRPr sz="1350"/>
                </a:p>
              </p:txBody>
            </p:sp>
            <p:sp>
              <p:nvSpPr>
                <p:cNvPr id="38" name="Freeform 37"/>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a:lstStyle/>
                <a:p>
                  <a:pPr>
                    <a:defRPr/>
                  </a:pPr>
                  <a:endParaRPr sz="1350"/>
                </a:p>
              </p:txBody>
            </p:sp>
            <p:sp>
              <p:nvSpPr>
                <p:cNvPr id="39" name="Freeform 38"/>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a:lstStyle/>
                <a:p>
                  <a:pPr>
                    <a:defRPr/>
                  </a:pPr>
                  <a:endParaRPr sz="1350"/>
                </a:p>
              </p:txBody>
            </p:sp>
            <p:sp>
              <p:nvSpPr>
                <p:cNvPr id="40" name="Freeform 39"/>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a:lstStyle/>
                <a:p>
                  <a:pPr>
                    <a:defRPr/>
                  </a:pPr>
                  <a:endParaRPr sz="1350"/>
                </a:p>
              </p:txBody>
            </p:sp>
            <p:sp>
              <p:nvSpPr>
                <p:cNvPr id="41" name="Freeform 40"/>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a:lstStyle/>
                <a:p>
                  <a:pPr>
                    <a:defRPr/>
                  </a:pPr>
                  <a:endParaRPr sz="1350"/>
                </a:p>
              </p:txBody>
            </p:sp>
            <p:sp>
              <p:nvSpPr>
                <p:cNvPr id="42" name="Freeform 41"/>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a:lstStyle/>
                <a:p>
                  <a:pPr>
                    <a:defRPr/>
                  </a:pPr>
                  <a:endParaRPr sz="1350"/>
                </a:p>
              </p:txBody>
            </p:sp>
            <p:sp>
              <p:nvSpPr>
                <p:cNvPr id="43" name="Freeform 42"/>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a:lstStyle/>
                <a:p>
                  <a:pPr>
                    <a:defRPr/>
                  </a:pPr>
                  <a:endParaRPr sz="1350"/>
                </a:p>
              </p:txBody>
            </p:sp>
            <p:sp>
              <p:nvSpPr>
                <p:cNvPr id="44" name="Freeform 43"/>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a:lstStyle/>
                <a:p>
                  <a:pPr>
                    <a:defRPr/>
                  </a:pPr>
                  <a:endParaRPr sz="1350"/>
                </a:p>
              </p:txBody>
            </p:sp>
            <p:sp>
              <p:nvSpPr>
                <p:cNvPr id="45" name="Freeform 44"/>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a:lstStyle/>
                <a:p>
                  <a:pPr>
                    <a:defRPr/>
                  </a:pPr>
                  <a:endParaRPr sz="1350"/>
                </a:p>
              </p:txBody>
            </p:sp>
            <p:sp>
              <p:nvSpPr>
                <p:cNvPr id="46" name="Freeform 45"/>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a:lstStyle/>
                <a:p>
                  <a:pPr>
                    <a:defRPr/>
                  </a:pPr>
                  <a:endParaRPr sz="1350"/>
                </a:p>
              </p:txBody>
            </p:sp>
            <p:sp>
              <p:nvSpPr>
                <p:cNvPr id="47" name="Freeform 46"/>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a:lstStyle/>
                <a:p>
                  <a:pPr>
                    <a:defRPr/>
                  </a:pPr>
                  <a:endParaRPr sz="1350"/>
                </a:p>
              </p:txBody>
            </p:sp>
            <p:sp>
              <p:nvSpPr>
                <p:cNvPr id="48" name="Freeform 47"/>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a:lstStyle/>
                <a:p>
                  <a:pPr>
                    <a:defRPr/>
                  </a:pPr>
                  <a:endParaRPr sz="1350"/>
                </a:p>
              </p:txBody>
            </p:sp>
            <p:sp>
              <p:nvSpPr>
                <p:cNvPr id="49" name="Freeform 48"/>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a:lstStyle/>
                <a:p>
                  <a:pPr>
                    <a:defRPr/>
                  </a:pPr>
                  <a:endParaRPr sz="1350"/>
                </a:p>
              </p:txBody>
            </p:sp>
            <p:sp>
              <p:nvSpPr>
                <p:cNvPr id="50" name="Freeform 49"/>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a:lstStyle/>
                <a:p>
                  <a:pPr>
                    <a:defRPr/>
                  </a:pPr>
                  <a:endParaRPr sz="1350"/>
                </a:p>
              </p:txBody>
            </p:sp>
            <p:sp>
              <p:nvSpPr>
                <p:cNvPr id="51" name="Freeform 50"/>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a:lstStyle/>
                <a:p>
                  <a:pPr>
                    <a:defRPr/>
                  </a:pPr>
                  <a:endParaRPr sz="1350"/>
                </a:p>
              </p:txBody>
            </p:sp>
            <p:sp>
              <p:nvSpPr>
                <p:cNvPr id="52" name="Freeform 51"/>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a:lstStyle/>
                <a:p>
                  <a:pPr>
                    <a:defRPr/>
                  </a:pPr>
                  <a:endParaRPr sz="1350"/>
                </a:p>
              </p:txBody>
            </p:sp>
            <p:sp>
              <p:nvSpPr>
                <p:cNvPr id="53" name="Freeform 52"/>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a:lstStyle/>
                <a:p>
                  <a:pPr>
                    <a:defRPr/>
                  </a:pPr>
                  <a:endParaRPr sz="1350"/>
                </a:p>
              </p:txBody>
            </p:sp>
            <p:sp>
              <p:nvSpPr>
                <p:cNvPr id="54" name="Freeform 53"/>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a:lstStyle/>
                <a:p>
                  <a:pPr>
                    <a:defRPr/>
                  </a:pPr>
                  <a:endParaRPr sz="1350"/>
                </a:p>
              </p:txBody>
            </p:sp>
            <p:sp>
              <p:nvSpPr>
                <p:cNvPr id="55" name="Freeform 54"/>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a:lstStyle/>
                <a:p>
                  <a:pPr>
                    <a:defRPr/>
                  </a:pPr>
                  <a:endParaRPr sz="1350"/>
                </a:p>
              </p:txBody>
            </p:sp>
            <p:sp>
              <p:nvSpPr>
                <p:cNvPr id="56" name="Freeform 55"/>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a:lstStyle/>
                <a:p>
                  <a:pPr>
                    <a:defRPr/>
                  </a:pPr>
                  <a:endParaRPr sz="1350"/>
                </a:p>
              </p:txBody>
            </p:sp>
            <p:sp>
              <p:nvSpPr>
                <p:cNvPr id="57" name="Freeform 56"/>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a:lstStyle/>
                <a:p>
                  <a:pPr>
                    <a:defRPr/>
                  </a:pPr>
                  <a:endParaRPr sz="1350"/>
                </a:p>
              </p:txBody>
            </p:sp>
            <p:sp>
              <p:nvSpPr>
                <p:cNvPr id="58" name="Freeform 57"/>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a:lstStyle/>
                <a:p>
                  <a:pPr>
                    <a:defRPr/>
                  </a:pPr>
                  <a:endParaRPr sz="1350"/>
                </a:p>
              </p:txBody>
            </p:sp>
            <p:sp>
              <p:nvSpPr>
                <p:cNvPr id="59" name="Freeform 58"/>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a:lstStyle/>
                <a:p>
                  <a:pPr>
                    <a:defRPr/>
                  </a:pPr>
                  <a:endParaRPr sz="1350"/>
                </a:p>
              </p:txBody>
            </p:sp>
            <p:sp>
              <p:nvSpPr>
                <p:cNvPr id="60" name="Freeform 59"/>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a:lstStyle/>
                <a:p>
                  <a:pPr>
                    <a:defRPr/>
                  </a:pPr>
                  <a:endParaRPr sz="1350"/>
                </a:p>
              </p:txBody>
            </p:sp>
            <p:sp>
              <p:nvSpPr>
                <p:cNvPr id="61" name="Freeform 60"/>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a:lstStyle/>
                <a:p>
                  <a:pPr>
                    <a:defRPr/>
                  </a:pPr>
                  <a:endParaRPr sz="1350"/>
                </a:p>
              </p:txBody>
            </p:sp>
            <p:sp>
              <p:nvSpPr>
                <p:cNvPr id="62" name="Freeform 61"/>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a:lstStyle/>
                <a:p>
                  <a:pPr>
                    <a:defRPr/>
                  </a:pPr>
                  <a:endParaRPr sz="1350"/>
                </a:p>
              </p:txBody>
            </p:sp>
            <p:sp>
              <p:nvSpPr>
                <p:cNvPr id="63" name="Freeform 62"/>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a:lstStyle/>
                <a:p>
                  <a:pPr>
                    <a:defRPr/>
                  </a:pPr>
                  <a:endParaRPr sz="1350"/>
                </a:p>
              </p:txBody>
            </p:sp>
            <p:sp>
              <p:nvSpPr>
                <p:cNvPr id="64" name="Freeform 63"/>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a:lstStyle/>
                <a:p>
                  <a:pPr>
                    <a:defRPr/>
                  </a:pPr>
                  <a:endParaRPr sz="1350"/>
                </a:p>
              </p:txBody>
            </p:sp>
            <p:sp>
              <p:nvSpPr>
                <p:cNvPr id="65" name="Freeform 64"/>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a:lstStyle/>
                <a:p>
                  <a:pPr>
                    <a:defRPr/>
                  </a:pPr>
                  <a:endParaRPr sz="1350"/>
                </a:p>
              </p:txBody>
            </p:sp>
            <p:sp>
              <p:nvSpPr>
                <p:cNvPr id="66" name="Freeform 65"/>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a:lstStyle/>
                <a:p>
                  <a:pPr>
                    <a:defRPr/>
                  </a:pPr>
                  <a:endParaRPr sz="1350"/>
                </a:p>
              </p:txBody>
            </p:sp>
            <p:sp>
              <p:nvSpPr>
                <p:cNvPr id="67" name="Freeform 66"/>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a:lstStyle/>
                <a:p>
                  <a:pPr>
                    <a:defRPr/>
                  </a:pPr>
                  <a:endParaRPr sz="1350"/>
                </a:p>
              </p:txBody>
            </p:sp>
            <p:sp>
              <p:nvSpPr>
                <p:cNvPr id="68" name="Freeform 67"/>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a:lstStyle/>
                <a:p>
                  <a:pPr>
                    <a:defRPr/>
                  </a:pPr>
                  <a:endParaRPr sz="1350"/>
                </a:p>
              </p:txBody>
            </p:sp>
            <p:sp>
              <p:nvSpPr>
                <p:cNvPr id="69" name="Freeform 68"/>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a:lstStyle/>
                <a:p>
                  <a:pPr>
                    <a:defRPr/>
                  </a:pPr>
                  <a:endParaRPr sz="1350"/>
                </a:p>
              </p:txBody>
            </p:sp>
            <p:sp>
              <p:nvSpPr>
                <p:cNvPr id="70" name="Freeform 69"/>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a:lstStyle/>
                <a:p>
                  <a:pPr>
                    <a:defRPr/>
                  </a:pPr>
                  <a:endParaRPr sz="1350"/>
                </a:p>
              </p:txBody>
            </p:sp>
            <p:sp>
              <p:nvSpPr>
                <p:cNvPr id="71" name="Freeform 70"/>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a:lstStyle/>
                <a:p>
                  <a:pPr>
                    <a:defRPr/>
                  </a:pPr>
                  <a:endParaRPr sz="1350"/>
                </a:p>
              </p:txBody>
            </p:sp>
            <p:sp>
              <p:nvSpPr>
                <p:cNvPr id="72" name="Freeform 71"/>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a:lstStyle/>
                <a:p>
                  <a:pPr>
                    <a:defRPr/>
                  </a:pPr>
                  <a:endParaRPr sz="1350"/>
                </a:p>
              </p:txBody>
            </p:sp>
            <p:sp>
              <p:nvSpPr>
                <p:cNvPr id="73" name="Freeform 72"/>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a:lstStyle/>
                <a:p>
                  <a:pPr>
                    <a:defRPr/>
                  </a:pPr>
                  <a:endParaRPr sz="1350"/>
                </a:p>
              </p:txBody>
            </p:sp>
            <p:sp>
              <p:nvSpPr>
                <p:cNvPr id="74" name="Freeform 73"/>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a:lstStyle/>
                <a:p>
                  <a:pPr>
                    <a:defRPr/>
                  </a:pPr>
                  <a:endParaRPr sz="1350"/>
                </a:p>
              </p:txBody>
            </p:sp>
            <p:sp>
              <p:nvSpPr>
                <p:cNvPr id="75" name="Freeform 74"/>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a:lstStyle/>
                <a:p>
                  <a:pPr>
                    <a:defRPr/>
                  </a:pPr>
                  <a:endParaRPr sz="1350"/>
                </a:p>
              </p:txBody>
            </p:sp>
            <p:sp>
              <p:nvSpPr>
                <p:cNvPr id="76" name="Freeform 75"/>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a:lstStyle/>
                <a:p>
                  <a:pPr>
                    <a:defRPr/>
                  </a:pPr>
                  <a:endParaRPr sz="1350"/>
                </a:p>
              </p:txBody>
            </p:sp>
            <p:sp>
              <p:nvSpPr>
                <p:cNvPr id="77" name="Freeform 76"/>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a:lstStyle/>
                <a:p>
                  <a:pPr>
                    <a:defRPr/>
                  </a:pPr>
                  <a:endParaRPr sz="1350"/>
                </a:p>
              </p:txBody>
            </p:sp>
            <p:sp>
              <p:nvSpPr>
                <p:cNvPr id="78" name="Freeform 77"/>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a:lstStyle/>
                <a:p>
                  <a:pPr>
                    <a:defRPr/>
                  </a:pPr>
                  <a:endParaRPr sz="1350"/>
                </a:p>
              </p:txBody>
            </p:sp>
            <p:sp>
              <p:nvSpPr>
                <p:cNvPr id="79" name="Freeform 78"/>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a:lstStyle/>
                <a:p>
                  <a:pPr>
                    <a:defRPr/>
                  </a:pPr>
                  <a:endParaRPr sz="1350"/>
                </a:p>
              </p:txBody>
            </p:sp>
            <p:sp>
              <p:nvSpPr>
                <p:cNvPr id="80" name="Freeform 79"/>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a:lstStyle/>
                <a:p>
                  <a:pPr>
                    <a:defRPr/>
                  </a:pPr>
                  <a:endParaRPr sz="1350"/>
                </a:p>
              </p:txBody>
            </p:sp>
            <p:sp>
              <p:nvSpPr>
                <p:cNvPr id="81" name="Freeform 80"/>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a:lstStyle/>
                <a:p>
                  <a:pPr>
                    <a:defRPr/>
                  </a:pPr>
                  <a:endParaRPr sz="1350"/>
                </a:p>
              </p:txBody>
            </p:sp>
            <p:sp>
              <p:nvSpPr>
                <p:cNvPr id="82" name="Freeform 81"/>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a:lstStyle/>
                <a:p>
                  <a:pPr>
                    <a:defRPr/>
                  </a:pPr>
                  <a:endParaRPr sz="1350"/>
                </a:p>
              </p:txBody>
            </p:sp>
            <p:sp>
              <p:nvSpPr>
                <p:cNvPr id="83" name="Freeform 82"/>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a:lstStyle/>
                <a:p>
                  <a:pPr>
                    <a:defRPr/>
                  </a:pPr>
                  <a:endParaRPr sz="1350"/>
                </a:p>
              </p:txBody>
            </p:sp>
          </p:grpSp>
        </p:grpSp>
      </p:grpSp>
      <p:sp>
        <p:nvSpPr>
          <p:cNvPr id="2" name="Title 1"/>
          <p:cNvSpPr>
            <a:spLocks noGrp="1"/>
          </p:cNvSpPr>
          <p:nvPr>
            <p:ph type="title"/>
          </p:nvPr>
        </p:nvSpPr>
        <p:spPr>
          <a:xfrm>
            <a:off x="1522811" y="274638"/>
            <a:ext cx="9146380" cy="1020762"/>
          </a:xfrm>
        </p:spPr>
        <p:txBody>
          <a:bodyPr>
            <a:noAutofit/>
          </a:bodyPr>
          <a:lstStyle>
            <a:lvl1pPr algn="l">
              <a:defRPr sz="2400" b="0"/>
            </a:lvl1pPr>
          </a:lstStyle>
          <a:p>
            <a:r>
              <a:rPr lang="en-US" smtClean="0"/>
              <a:t>Click to edit Master title style</a:t>
            </a:r>
            <a:endParaRPr/>
          </a:p>
        </p:txBody>
      </p:sp>
      <p:sp>
        <p:nvSpPr>
          <p:cNvPr id="3" name="Picture Placeholder 2" descr="An empty placeholder to add an image. Click on the placeholder and select the image that you wish to add."/>
          <p:cNvSpPr>
            <a:spLocks noGrp="1"/>
          </p:cNvSpPr>
          <p:nvPr>
            <p:ph type="pic" idx="1"/>
          </p:nvPr>
        </p:nvSpPr>
        <p:spPr>
          <a:xfrm>
            <a:off x="1746294" y="1884311"/>
            <a:ext cx="5670757" cy="4041648"/>
          </a:xfrm>
          <a:solidFill>
            <a:schemeClr val="bg1"/>
          </a:solidFill>
        </p:spPr>
        <p:txBody>
          <a:bodyPr tIns="914400"/>
          <a:lstStyle>
            <a:lvl1pPr marL="0" indent="0" algn="ctr">
              <a:buNone/>
              <a:defRPr sz="18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en-US" noProof="0" smtClean="0"/>
              <a:t>Click icon to add picture</a:t>
            </a:r>
            <a:endParaRPr noProof="0"/>
          </a:p>
        </p:txBody>
      </p:sp>
      <p:sp>
        <p:nvSpPr>
          <p:cNvPr id="4" name="Text Placeholder 3"/>
          <p:cNvSpPr>
            <a:spLocks noGrp="1"/>
          </p:cNvSpPr>
          <p:nvPr>
            <p:ph type="body" sz="half" idx="2"/>
          </p:nvPr>
        </p:nvSpPr>
        <p:spPr>
          <a:xfrm>
            <a:off x="7908019" y="3411748"/>
            <a:ext cx="2743915" cy="2743200"/>
          </a:xfrm>
        </p:spPr>
        <p:txBody>
          <a:bodyPr anchor="b"/>
          <a:lstStyle>
            <a:lvl1pPr marL="0" indent="0">
              <a:spcBef>
                <a:spcPts val="900"/>
              </a:spcBef>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308" name="Footer Placeholder 5"/>
          <p:cNvSpPr>
            <a:spLocks noGrp="1"/>
          </p:cNvSpPr>
          <p:nvPr>
            <p:ph type="ftr" sz="quarter" idx="10"/>
          </p:nvPr>
        </p:nvSpPr>
        <p:spPr/>
        <p:txBody>
          <a:bodyPr/>
          <a:lstStyle>
            <a:lvl1pPr>
              <a:defRPr/>
            </a:lvl1pPr>
          </a:lstStyle>
          <a:p>
            <a:endParaRPr lang="en-US"/>
          </a:p>
        </p:txBody>
      </p:sp>
      <p:sp>
        <p:nvSpPr>
          <p:cNvPr id="309" name="Date Placeholder 4"/>
          <p:cNvSpPr>
            <a:spLocks noGrp="1"/>
          </p:cNvSpPr>
          <p:nvPr>
            <p:ph type="dt" sz="half" idx="11"/>
          </p:nvPr>
        </p:nvSpPr>
        <p:spPr/>
        <p:txBody>
          <a:bodyPr/>
          <a:lstStyle>
            <a:lvl1pPr>
              <a:defRPr/>
            </a:lvl1pPr>
          </a:lstStyle>
          <a:p>
            <a:fld id="{1D8BD707-D9CF-40AE-B4C6-C98DA3205C09}" type="datetimeFigureOut">
              <a:rPr lang="en-US" smtClean="0"/>
              <a:pPr/>
              <a:t>2/12/2024</a:t>
            </a:fld>
            <a:endParaRPr lang="en-US"/>
          </a:p>
        </p:txBody>
      </p:sp>
      <p:sp>
        <p:nvSpPr>
          <p:cNvPr id="310" name="Slide Number Placeholder 6"/>
          <p:cNvSpPr>
            <a:spLocks noGrp="1"/>
          </p:cNvSpPr>
          <p:nvPr>
            <p:ph type="sldNum" sz="quarter" idx="12"/>
          </p:nvPr>
        </p:nvSpPr>
        <p:spPr/>
        <p:txBody>
          <a:bodyPr/>
          <a:lstStyle>
            <a:lvl1pPr>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3441253626"/>
      </p:ext>
    </p:extLst>
  </p:cSld>
  <p:clrMapOvr>
    <a:masterClrMapping/>
  </p:clrMapOvr>
  <p:transition spd="med">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1521885" y="274638"/>
            <a:ext cx="9148233" cy="10207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3" name="Text Placeholder 2"/>
          <p:cNvSpPr>
            <a:spLocks noGrp="1"/>
          </p:cNvSpPr>
          <p:nvPr>
            <p:ph type="body" idx="1"/>
          </p:nvPr>
        </p:nvSpPr>
        <p:spPr>
          <a:xfrm>
            <a:off x="1521885" y="1905000"/>
            <a:ext cx="9148233" cy="4267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Footer Placeholder 4"/>
          <p:cNvSpPr>
            <a:spLocks noGrp="1"/>
          </p:cNvSpPr>
          <p:nvPr>
            <p:ph type="ftr" sz="quarter" idx="3"/>
          </p:nvPr>
        </p:nvSpPr>
        <p:spPr>
          <a:xfrm>
            <a:off x="1521885" y="6400801"/>
            <a:ext cx="6326716" cy="2762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4" name="Date Placeholder 3"/>
          <p:cNvSpPr>
            <a:spLocks noGrp="1"/>
          </p:cNvSpPr>
          <p:nvPr>
            <p:ph type="dt" sz="half" idx="2"/>
          </p:nvPr>
        </p:nvSpPr>
        <p:spPr>
          <a:xfrm>
            <a:off x="8077200" y="6400801"/>
            <a:ext cx="1244600" cy="276225"/>
          </a:xfrm>
          <a:prstGeom prst="rect">
            <a:avLst/>
          </a:prstGeom>
        </p:spPr>
        <p:txBody>
          <a:bodyPr vert="horz" lIns="91440" tIns="45720" rIns="91440" bIns="45720" rtlCol="0" anchor="ctr"/>
          <a:lstStyle>
            <a:lvl1pPr algn="r">
              <a:defRPr sz="900" smtClean="0">
                <a:solidFill>
                  <a:schemeClr val="tx1">
                    <a:tint val="75000"/>
                  </a:schemeClr>
                </a:solidFill>
              </a:defRPr>
            </a:lvl1pPr>
          </a:lstStyle>
          <a:p>
            <a:fld id="{1D8BD707-D9CF-40AE-B4C6-C98DA3205C09}" type="datetimeFigureOut">
              <a:rPr lang="en-US" smtClean="0"/>
              <a:pPr/>
              <a:t>2/12/2024</a:t>
            </a:fld>
            <a:endParaRPr lang="en-US"/>
          </a:p>
        </p:txBody>
      </p:sp>
      <p:sp>
        <p:nvSpPr>
          <p:cNvPr id="6" name="Slide Number Placeholder 5"/>
          <p:cNvSpPr>
            <a:spLocks noGrp="1"/>
          </p:cNvSpPr>
          <p:nvPr>
            <p:ph type="sldNum" sz="quarter" idx="4"/>
          </p:nvPr>
        </p:nvSpPr>
        <p:spPr>
          <a:xfrm>
            <a:off x="9525000" y="6400801"/>
            <a:ext cx="1145117" cy="276225"/>
          </a:xfrm>
          <a:prstGeom prst="rect">
            <a:avLst/>
          </a:prstGeom>
        </p:spPr>
        <p:txBody>
          <a:bodyPr vert="horz" lIns="91440" tIns="45720" rIns="91440" bIns="45720" rtlCol="0" anchor="ctr"/>
          <a:lstStyle>
            <a:lvl1pPr algn="r">
              <a:defRPr sz="900" smtClean="0">
                <a:solidFill>
                  <a:schemeClr val="tx1">
                    <a:tint val="75000"/>
                  </a:schemeClr>
                </a:solidFill>
              </a:defRPr>
            </a:lvl1pPr>
          </a:lstStyle>
          <a:p>
            <a:pPr marL="124460">
              <a:lnSpc>
                <a:spcPts val="1650"/>
              </a:lnSpc>
            </a:pPr>
            <a:fld id="{81D60167-4931-47E6-BA6A-407CBD079E47}" type="slidenum">
              <a:rPr lang="en-US" smtClean="0"/>
              <a:pPr marL="124460">
                <a:lnSpc>
                  <a:spcPts val="1650"/>
                </a:lnSpc>
              </a:pPr>
              <a:t>‹#›</a:t>
            </a:fld>
            <a:r>
              <a:rPr lang="en-US" smtClean="0"/>
              <a:t>/</a:t>
            </a:r>
            <a:r>
              <a:rPr lang="en-US" spc="-5" smtClean="0"/>
              <a:t>23</a:t>
            </a:r>
            <a:endParaRPr lang="en-US" spc="-5" dirty="0"/>
          </a:p>
        </p:txBody>
      </p:sp>
    </p:spTree>
    <p:extLst>
      <p:ext uri="{BB962C8B-B14F-4D97-AF65-F5344CB8AC3E}">
        <p14:creationId xmlns:p14="http://schemas.microsoft.com/office/powerpoint/2010/main" xmlns="" val="1245790807"/>
      </p:ext>
    </p:extLst>
  </p:cSld>
  <p:clrMap bg1="dk1" tx1="lt1" bg2="dk2" tx2="lt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 id="2147483678" r:id="rId12"/>
  </p:sldLayoutIdLst>
  <p:transition spd="med">
    <p:fade/>
  </p:transition>
  <p:txStyles>
    <p:titleStyle>
      <a:lvl1pPr algn="l" defTabSz="685800" rtl="0" eaLnBrk="1" fontAlgn="base" hangingPunct="1">
        <a:lnSpc>
          <a:spcPct val="90000"/>
        </a:lnSpc>
        <a:spcBef>
          <a:spcPct val="0"/>
        </a:spcBef>
        <a:spcAft>
          <a:spcPct val="0"/>
        </a:spcAft>
        <a:defRPr sz="2400" kern="1200">
          <a:solidFill>
            <a:schemeClr val="tx1"/>
          </a:solidFill>
          <a:latin typeface="+mj-lt"/>
          <a:ea typeface="+mj-ea"/>
          <a:cs typeface="+mj-cs"/>
        </a:defRPr>
      </a:lvl1pPr>
      <a:lvl2pPr algn="l" defTabSz="685800" rtl="0" eaLnBrk="1" fontAlgn="base" hangingPunct="1">
        <a:lnSpc>
          <a:spcPct val="90000"/>
        </a:lnSpc>
        <a:spcBef>
          <a:spcPct val="0"/>
        </a:spcBef>
        <a:spcAft>
          <a:spcPct val="0"/>
        </a:spcAft>
        <a:defRPr sz="2400">
          <a:solidFill>
            <a:schemeClr val="tx1"/>
          </a:solidFill>
          <a:latin typeface="Consolas" panose="020B0609020204030204" pitchFamily="49" charset="0"/>
        </a:defRPr>
      </a:lvl2pPr>
      <a:lvl3pPr algn="l" defTabSz="685800" rtl="0" eaLnBrk="1" fontAlgn="base" hangingPunct="1">
        <a:lnSpc>
          <a:spcPct val="90000"/>
        </a:lnSpc>
        <a:spcBef>
          <a:spcPct val="0"/>
        </a:spcBef>
        <a:spcAft>
          <a:spcPct val="0"/>
        </a:spcAft>
        <a:defRPr sz="2400">
          <a:solidFill>
            <a:schemeClr val="tx1"/>
          </a:solidFill>
          <a:latin typeface="Consolas" panose="020B0609020204030204" pitchFamily="49" charset="0"/>
        </a:defRPr>
      </a:lvl3pPr>
      <a:lvl4pPr algn="l" defTabSz="685800" rtl="0" eaLnBrk="1" fontAlgn="base" hangingPunct="1">
        <a:lnSpc>
          <a:spcPct val="90000"/>
        </a:lnSpc>
        <a:spcBef>
          <a:spcPct val="0"/>
        </a:spcBef>
        <a:spcAft>
          <a:spcPct val="0"/>
        </a:spcAft>
        <a:defRPr sz="2400">
          <a:solidFill>
            <a:schemeClr val="tx1"/>
          </a:solidFill>
          <a:latin typeface="Consolas" panose="020B0609020204030204" pitchFamily="49" charset="0"/>
        </a:defRPr>
      </a:lvl4pPr>
      <a:lvl5pPr algn="l" defTabSz="685800" rtl="0" eaLnBrk="1" fontAlgn="base" hangingPunct="1">
        <a:lnSpc>
          <a:spcPct val="90000"/>
        </a:lnSpc>
        <a:spcBef>
          <a:spcPct val="0"/>
        </a:spcBef>
        <a:spcAft>
          <a:spcPct val="0"/>
        </a:spcAft>
        <a:defRPr sz="2400">
          <a:solidFill>
            <a:schemeClr val="tx1"/>
          </a:solidFill>
          <a:latin typeface="Consolas" panose="020B0609020204030204" pitchFamily="49" charset="0"/>
        </a:defRPr>
      </a:lvl5pPr>
      <a:lvl6pPr marL="457200" algn="l" defTabSz="685800" rtl="0" eaLnBrk="1" fontAlgn="base" hangingPunct="1">
        <a:lnSpc>
          <a:spcPct val="90000"/>
        </a:lnSpc>
        <a:spcBef>
          <a:spcPct val="0"/>
        </a:spcBef>
        <a:spcAft>
          <a:spcPct val="0"/>
        </a:spcAft>
        <a:defRPr sz="2400">
          <a:solidFill>
            <a:schemeClr val="tx1"/>
          </a:solidFill>
          <a:latin typeface="Consolas" panose="020B0609020204030204" pitchFamily="49" charset="0"/>
        </a:defRPr>
      </a:lvl6pPr>
      <a:lvl7pPr marL="914400" algn="l" defTabSz="685800" rtl="0" eaLnBrk="1" fontAlgn="base" hangingPunct="1">
        <a:lnSpc>
          <a:spcPct val="90000"/>
        </a:lnSpc>
        <a:spcBef>
          <a:spcPct val="0"/>
        </a:spcBef>
        <a:spcAft>
          <a:spcPct val="0"/>
        </a:spcAft>
        <a:defRPr sz="2400">
          <a:solidFill>
            <a:schemeClr val="tx1"/>
          </a:solidFill>
          <a:latin typeface="Consolas" panose="020B0609020204030204" pitchFamily="49" charset="0"/>
        </a:defRPr>
      </a:lvl7pPr>
      <a:lvl8pPr marL="1371600" algn="l" defTabSz="685800" rtl="0" eaLnBrk="1" fontAlgn="base" hangingPunct="1">
        <a:lnSpc>
          <a:spcPct val="90000"/>
        </a:lnSpc>
        <a:spcBef>
          <a:spcPct val="0"/>
        </a:spcBef>
        <a:spcAft>
          <a:spcPct val="0"/>
        </a:spcAft>
        <a:defRPr sz="2400">
          <a:solidFill>
            <a:schemeClr val="tx1"/>
          </a:solidFill>
          <a:latin typeface="Consolas" panose="020B0609020204030204" pitchFamily="49" charset="0"/>
        </a:defRPr>
      </a:lvl8pPr>
      <a:lvl9pPr marL="1828800" algn="l" defTabSz="685800" rtl="0" eaLnBrk="1" fontAlgn="base" hangingPunct="1">
        <a:lnSpc>
          <a:spcPct val="90000"/>
        </a:lnSpc>
        <a:spcBef>
          <a:spcPct val="0"/>
        </a:spcBef>
        <a:spcAft>
          <a:spcPct val="0"/>
        </a:spcAft>
        <a:defRPr sz="2400">
          <a:solidFill>
            <a:schemeClr val="tx1"/>
          </a:solidFill>
          <a:latin typeface="Consolas" panose="020B0609020204030204" pitchFamily="49" charset="0"/>
        </a:defRPr>
      </a:lvl9pPr>
    </p:titleStyle>
    <p:bodyStyle>
      <a:lvl1pPr marL="204788" indent="-204788" algn="l" defTabSz="685800" rtl="0" eaLnBrk="1" fontAlgn="base" hangingPunct="1">
        <a:lnSpc>
          <a:spcPct val="90000"/>
        </a:lnSpc>
        <a:spcBef>
          <a:spcPts val="1350"/>
        </a:spcBef>
        <a:spcAft>
          <a:spcPct val="0"/>
        </a:spcAft>
        <a:buSzPct val="100000"/>
        <a:buFont typeface="Arial" panose="020B0604020202020204" pitchFamily="34" charset="0"/>
        <a:buChar char="▪"/>
        <a:defRPr kern="1200">
          <a:solidFill>
            <a:schemeClr val="tx1"/>
          </a:solidFill>
          <a:latin typeface="+mn-lt"/>
          <a:ea typeface="+mn-ea"/>
          <a:cs typeface="+mn-cs"/>
        </a:defRPr>
      </a:lvl1pPr>
      <a:lvl2pPr marL="431800" indent="-204788" algn="l" defTabSz="685800" rtl="0" eaLnBrk="1" fontAlgn="base" hangingPunct="1">
        <a:lnSpc>
          <a:spcPct val="90000"/>
        </a:lnSpc>
        <a:spcBef>
          <a:spcPts val="450"/>
        </a:spcBef>
        <a:spcAft>
          <a:spcPct val="0"/>
        </a:spcAft>
        <a:buSzPct val="100000"/>
        <a:buFont typeface="Consolas" panose="020B0609020204030204" pitchFamily="49" charset="0"/>
        <a:buChar char="–"/>
        <a:defRPr sz="1500" kern="1200">
          <a:solidFill>
            <a:schemeClr val="tx1"/>
          </a:solidFill>
          <a:latin typeface="+mn-lt"/>
          <a:ea typeface="+mn-ea"/>
          <a:cs typeface="+mn-cs"/>
        </a:defRPr>
      </a:lvl2pPr>
      <a:lvl3pPr marL="603250" indent="-171450" algn="l" defTabSz="685800" rtl="0" eaLnBrk="1" fontAlgn="base" hangingPunct="1">
        <a:lnSpc>
          <a:spcPct val="90000"/>
        </a:lnSpc>
        <a:spcBef>
          <a:spcPts val="450"/>
        </a:spcBef>
        <a:spcAft>
          <a:spcPct val="0"/>
        </a:spcAft>
        <a:buSzPct val="100000"/>
        <a:buFont typeface="Arial" panose="020B0604020202020204" pitchFamily="34" charset="0"/>
        <a:buChar char="▪"/>
        <a:defRPr sz="1300" kern="1200">
          <a:solidFill>
            <a:schemeClr val="tx1"/>
          </a:solidFill>
          <a:latin typeface="+mn-lt"/>
          <a:ea typeface="+mn-ea"/>
          <a:cs typeface="+mn-cs"/>
        </a:defRPr>
      </a:lvl3pPr>
      <a:lvl4pPr marL="774700" indent="-171450" algn="l" defTabSz="685800" rtl="0" eaLnBrk="1" fontAlgn="base" hangingPunct="1">
        <a:lnSpc>
          <a:spcPct val="90000"/>
        </a:lnSpc>
        <a:spcBef>
          <a:spcPts val="450"/>
        </a:spcBef>
        <a:spcAft>
          <a:spcPct val="0"/>
        </a:spcAft>
        <a:buSzPct val="100000"/>
        <a:buFont typeface="Consolas" panose="020B0609020204030204" pitchFamily="49" charset="0"/>
        <a:buChar char="–"/>
        <a:defRPr sz="1200" kern="1200">
          <a:solidFill>
            <a:schemeClr val="tx1"/>
          </a:solidFill>
          <a:latin typeface="+mn-lt"/>
          <a:ea typeface="+mn-ea"/>
          <a:cs typeface="+mn-cs"/>
        </a:defRPr>
      </a:lvl4pPr>
      <a:lvl5pPr marL="946150" indent="-171450" algn="l" defTabSz="685800" rtl="0" eaLnBrk="1" fontAlgn="base" hangingPunct="1">
        <a:lnSpc>
          <a:spcPct val="90000"/>
        </a:lnSpc>
        <a:spcBef>
          <a:spcPts val="450"/>
        </a:spcBef>
        <a:spcAft>
          <a:spcPct val="0"/>
        </a:spcAft>
        <a:buSzPct val="100000"/>
        <a:buFont typeface="Arial" panose="020B0604020202020204" pitchFamily="34" charset="0"/>
        <a:buChar char="▪"/>
        <a:defRPr sz="1200" kern="1200">
          <a:solidFill>
            <a:schemeClr val="tx1"/>
          </a:solidFill>
          <a:latin typeface="+mn-lt"/>
          <a:ea typeface="+mn-ea"/>
          <a:cs typeface="+mn-cs"/>
        </a:defRPr>
      </a:lvl5pPr>
      <a:lvl6pPr marL="1117854" indent="-171450" algn="l" defTabSz="685800" rtl="0" eaLnBrk="1" latinLnBrk="0" hangingPunct="1">
        <a:lnSpc>
          <a:spcPct val="90000"/>
        </a:lnSpc>
        <a:spcBef>
          <a:spcPts val="450"/>
        </a:spcBef>
        <a:buSzPct val="100000"/>
        <a:buFont typeface="Consolas" pitchFamily="49" charset="0"/>
        <a:buChar char="–"/>
        <a:defRPr sz="1200" kern="1200">
          <a:solidFill>
            <a:schemeClr val="tx1"/>
          </a:solidFill>
          <a:latin typeface="+mn-lt"/>
          <a:ea typeface="+mn-ea"/>
          <a:cs typeface="+mn-cs"/>
        </a:defRPr>
      </a:lvl6pPr>
      <a:lvl7pPr marL="1289304" indent="-171450" algn="l" defTabSz="685800" rtl="0" eaLnBrk="1" latinLnBrk="0" hangingPunct="1">
        <a:lnSpc>
          <a:spcPct val="90000"/>
        </a:lnSpc>
        <a:spcBef>
          <a:spcPts val="450"/>
        </a:spcBef>
        <a:buSzPct val="100000"/>
        <a:buFont typeface="Arial" pitchFamily="34" charset="0"/>
        <a:buChar char="▪"/>
        <a:defRPr sz="1200" kern="1200">
          <a:solidFill>
            <a:schemeClr val="tx1"/>
          </a:solidFill>
          <a:latin typeface="+mn-lt"/>
          <a:ea typeface="+mn-ea"/>
          <a:cs typeface="+mn-cs"/>
        </a:defRPr>
      </a:lvl7pPr>
      <a:lvl8pPr marL="1460754" indent="-171450" algn="l" defTabSz="685800" rtl="0" eaLnBrk="1" latinLnBrk="0" hangingPunct="1">
        <a:lnSpc>
          <a:spcPct val="90000"/>
        </a:lnSpc>
        <a:spcBef>
          <a:spcPts val="450"/>
        </a:spcBef>
        <a:buSzPct val="100000"/>
        <a:buFont typeface="Consolas" pitchFamily="49" charset="0"/>
        <a:buChar char="–"/>
        <a:defRPr sz="1200" kern="1200">
          <a:solidFill>
            <a:schemeClr val="tx1"/>
          </a:solidFill>
          <a:latin typeface="+mn-lt"/>
          <a:ea typeface="+mn-ea"/>
          <a:cs typeface="+mn-cs"/>
        </a:defRPr>
      </a:lvl8pPr>
      <a:lvl9pPr marL="1632204" indent="-171450" algn="l" defTabSz="685800" rtl="0" eaLnBrk="1" latinLnBrk="0" hangingPunct="1">
        <a:lnSpc>
          <a:spcPct val="90000"/>
        </a:lnSpc>
        <a:spcBef>
          <a:spcPts val="450"/>
        </a:spcBef>
        <a:buSzPct val="100000"/>
        <a:buFont typeface="Arial" pitchFamily="34" charset="0"/>
        <a:buChar char="▪"/>
        <a:defRPr sz="1200" kern="1200">
          <a:solidFill>
            <a:schemeClr val="tx1"/>
          </a:solidFill>
          <a:latin typeface="+mn-lt"/>
          <a:ea typeface="+mn-ea"/>
          <a:cs typeface="+mn-cs"/>
        </a:defRPr>
      </a:lvl9pPr>
    </p:bodyStyle>
    <p:otherStyle>
      <a:defPPr>
        <a:defRP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38616" y="2417786"/>
            <a:ext cx="9146383" cy="2667000"/>
          </a:xfrm>
        </p:spPr>
        <p:txBody>
          <a:bodyPr/>
          <a:lstStyle/>
          <a:p>
            <a:r>
              <a:rPr lang="en-US" sz="4800" cap="all" dirty="0"/>
              <a:t>PATIENTS' RIGHT TO INFORMATION, PRIVACY AND CONFIDENTIALITY - PRACTICAL ASPECTS</a:t>
            </a:r>
            <a:r>
              <a:rPr lang="sr-Latn-RS" dirty="0" smtClean="0"/>
              <a:t/>
            </a:r>
            <a:br>
              <a:rPr lang="sr-Latn-RS" dirty="0" smtClean="0"/>
            </a:br>
            <a:endParaRPr lang="en-US" dirty="0"/>
          </a:p>
        </p:txBody>
      </p:sp>
      <p:sp>
        <p:nvSpPr>
          <p:cNvPr id="3" name="Subtitle 2"/>
          <p:cNvSpPr>
            <a:spLocks noGrp="1"/>
          </p:cNvSpPr>
          <p:nvPr>
            <p:ph type="subTitle" idx="1"/>
          </p:nvPr>
        </p:nvSpPr>
        <p:spPr>
          <a:xfrm>
            <a:off x="1371600" y="5045976"/>
            <a:ext cx="9146381" cy="1371600"/>
          </a:xfrm>
        </p:spPr>
        <p:txBody>
          <a:bodyPr>
            <a:noAutofit/>
          </a:bodyPr>
          <a:lstStyle/>
          <a:p>
            <a:pPr defTabSz="457207" fontAlgn="auto">
              <a:spcAft>
                <a:spcPts val="0"/>
              </a:spcAft>
              <a:buClr>
                <a:schemeClr val="bg2">
                  <a:lumMod val="40000"/>
                  <a:lumOff val="60000"/>
                </a:schemeClr>
              </a:buClr>
              <a:defRPr/>
            </a:pPr>
            <a:r>
              <a:rPr lang="en-US" sz="2400" b="1" dirty="0" smtClean="0"/>
              <a:t>Prof. Dr. Vladimir </a:t>
            </a:r>
            <a:r>
              <a:rPr lang="en-US" sz="2400" b="1" dirty="0" err="1" smtClean="0"/>
              <a:t>Janjic</a:t>
            </a:r>
            <a:r>
              <a:rPr lang="en-US" sz="2400" b="1" dirty="0" smtClean="0"/>
              <a:t> MD</a:t>
            </a:r>
            <a:r>
              <a:rPr lang="en-US" sz="2400" b="1" dirty="0"/>
              <a:t>, </a:t>
            </a:r>
            <a:r>
              <a:rPr lang="en-US" sz="2400" b="1" dirty="0" smtClean="0"/>
              <a:t>PhD</a:t>
            </a:r>
            <a:r>
              <a:rPr lang="sr-Latn-RS" sz="2400" b="1" dirty="0" smtClean="0"/>
              <a:t>, Full Professor</a:t>
            </a:r>
          </a:p>
          <a:p>
            <a:pPr defTabSz="457207" fontAlgn="auto">
              <a:spcAft>
                <a:spcPts val="0"/>
              </a:spcAft>
              <a:buClr>
                <a:schemeClr val="bg2">
                  <a:lumMod val="40000"/>
                  <a:lumOff val="60000"/>
                </a:schemeClr>
              </a:buClr>
              <a:defRPr/>
            </a:pPr>
            <a:r>
              <a:rPr lang="sr-Latn-RS" sz="2400" b="1" dirty="0" smtClean="0"/>
              <a:t>Asst. Prof. Dr. Valentina Opancina, MD, PhD, Assistant Professor</a:t>
            </a:r>
            <a:endParaRPr lang="en-US" sz="2400" b="1" dirty="0"/>
          </a:p>
          <a:p>
            <a:pPr defTabSz="457207" fontAlgn="auto">
              <a:spcAft>
                <a:spcPts val="0"/>
              </a:spcAft>
              <a:buClr>
                <a:schemeClr val="bg2">
                  <a:lumMod val="40000"/>
                  <a:lumOff val="60000"/>
                </a:schemeClr>
              </a:buClr>
              <a:defRPr/>
            </a:pPr>
            <a:endParaRPr lang="en-US" sz="2400" b="1" dirty="0" smtClean="0"/>
          </a:p>
          <a:p>
            <a:pPr defTabSz="457207" fontAlgn="auto">
              <a:spcAft>
                <a:spcPts val="0"/>
              </a:spcAft>
              <a:buClr>
                <a:schemeClr val="bg2">
                  <a:lumMod val="40000"/>
                  <a:lumOff val="60000"/>
                </a:schemeClr>
              </a:buClr>
              <a:defRPr/>
            </a:pPr>
            <a:r>
              <a:rPr lang="en-US" sz="2000" b="1" dirty="0" smtClean="0"/>
              <a:t>Department </a:t>
            </a:r>
            <a:r>
              <a:rPr lang="en-US" sz="2000" b="1" dirty="0"/>
              <a:t>of Communication Skills, Ethics and </a:t>
            </a:r>
            <a:r>
              <a:rPr lang="en-US" sz="2000" b="1" dirty="0" smtClean="0"/>
              <a:t>Psychology</a:t>
            </a:r>
          </a:p>
          <a:p>
            <a:pPr defTabSz="457207" fontAlgn="auto">
              <a:spcAft>
                <a:spcPts val="0"/>
              </a:spcAft>
              <a:buClr>
                <a:schemeClr val="bg2">
                  <a:lumMod val="40000"/>
                  <a:lumOff val="60000"/>
                </a:schemeClr>
              </a:buClr>
              <a:defRPr/>
            </a:pPr>
            <a:r>
              <a:rPr lang="en-US" sz="2000" b="1" dirty="0" smtClean="0"/>
              <a:t>Faculty </a:t>
            </a:r>
            <a:r>
              <a:rPr lang="en-US" sz="2000" b="1" dirty="0"/>
              <a:t>of medical sciences, </a:t>
            </a:r>
            <a:r>
              <a:rPr lang="en-US" sz="2000" b="1" dirty="0" smtClean="0"/>
              <a:t>University </a:t>
            </a:r>
            <a:r>
              <a:rPr lang="en-US" sz="2000" b="1" dirty="0"/>
              <a:t>of </a:t>
            </a:r>
            <a:r>
              <a:rPr lang="en-US" sz="2000" b="1" dirty="0" err="1" smtClean="0"/>
              <a:t>Kragujevac</a:t>
            </a:r>
            <a:endParaRPr lang="en-US" sz="2000" b="1" dirty="0"/>
          </a:p>
        </p:txBody>
      </p:sp>
      <p:pic>
        <p:nvPicPr>
          <p:cNvPr id="4" name="Picture 1"/>
          <p:cNvPicPr>
            <a:picLocks noChangeAspect="1"/>
          </p:cNvPicPr>
          <p:nvPr/>
        </p:nvPicPr>
        <p:blipFill>
          <a:blip r:embed="rId3">
            <a:extLst>
              <a:ext uri="{28A0092B-C50C-407E-A947-70E740481C1C}">
                <a14:useLocalDpi xmlns:a14="http://schemas.microsoft.com/office/drawing/2010/main" xmlns="" val="0"/>
              </a:ext>
            </a:extLst>
          </a:blip>
          <a:srcRect/>
          <a:stretch>
            <a:fillRect/>
          </a:stretch>
        </p:blipFill>
        <p:spPr bwMode="auto">
          <a:xfrm>
            <a:off x="9828860" y="205000"/>
            <a:ext cx="2152650" cy="2743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4"/>
          <p:cNvPicPr>
            <a:picLocks noChangeAspect="1"/>
          </p:cNvPicPr>
          <p:nvPr/>
        </p:nvPicPr>
        <p:blipFill>
          <a:blip r:embed="rId4">
            <a:extLst>
              <a:ext uri="{28A0092B-C50C-407E-A947-70E740481C1C}">
                <a14:useLocalDpi xmlns:a14="http://schemas.microsoft.com/office/drawing/2010/main" xmlns="" val="0"/>
              </a:ext>
            </a:extLst>
          </a:blip>
          <a:srcRect/>
          <a:stretch>
            <a:fillRect/>
          </a:stretch>
        </p:blipFill>
        <p:spPr bwMode="auto">
          <a:xfrm>
            <a:off x="10095560" y="3100387"/>
            <a:ext cx="1619250" cy="25384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1591089293"/>
      </p:ext>
    </p:extLst>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rgbClr val="FF0000"/>
                </a:solidFill>
              </a:rPr>
              <a:t>Exceptions</a:t>
            </a:r>
            <a:endParaRPr lang="en-US" dirty="0">
              <a:solidFill>
                <a:srgbClr val="FF0000"/>
              </a:solidFill>
            </a:endParaRPr>
          </a:p>
        </p:txBody>
      </p:sp>
      <p:sp>
        <p:nvSpPr>
          <p:cNvPr id="5" name="Content Placeholder 4"/>
          <p:cNvSpPr>
            <a:spLocks noGrp="1"/>
          </p:cNvSpPr>
          <p:nvPr>
            <p:ph idx="1"/>
          </p:nvPr>
        </p:nvSpPr>
        <p:spPr/>
        <p:txBody>
          <a:bodyPr/>
          <a:lstStyle/>
          <a:p>
            <a:pPr lvl="0"/>
            <a:r>
              <a:rPr lang="en-US" sz="2000" dirty="0"/>
              <a:t>A health professional in charge may exceptionally be silent on the </a:t>
            </a:r>
            <a:r>
              <a:rPr lang="en-US" sz="2000" dirty="0" smtClean="0"/>
              <a:t>diagnosis</a:t>
            </a:r>
            <a:r>
              <a:rPr lang="en-US" sz="2000" dirty="0"/>
              <a:t>, the course of the proposed medical measure and its risks, or may diminish the information, if there is a serious threat that providing the information would </a:t>
            </a:r>
            <a:r>
              <a:rPr lang="en-US" sz="2000" dirty="0" smtClean="0"/>
              <a:t>considerably </a:t>
            </a:r>
            <a:r>
              <a:rPr lang="en-US" sz="2000" dirty="0"/>
              <a:t>aggravate the health of a patient. </a:t>
            </a:r>
            <a:endParaRPr lang="en-US" sz="2000" dirty="0" smtClean="0"/>
          </a:p>
          <a:p>
            <a:pPr lvl="0"/>
            <a:r>
              <a:rPr lang="en-US" sz="2000" dirty="0" smtClean="0"/>
              <a:t>In </a:t>
            </a:r>
            <a:r>
              <a:rPr lang="en-US" sz="2000" dirty="0"/>
              <a:t>such a case, the information may be given to a member of the family of a patient. In the process of carrying out health care, a child with mental capacity, regardless of age, is entitled to conﬁdential </a:t>
            </a:r>
            <a:r>
              <a:rPr lang="en-US" sz="2000" dirty="0" smtClean="0"/>
              <a:t>counseling </a:t>
            </a:r>
            <a:r>
              <a:rPr lang="en-US" sz="2000" dirty="0"/>
              <a:t>without parental consent, when it is in the best interest of a </a:t>
            </a:r>
            <a:r>
              <a:rPr lang="en-US" sz="2000" dirty="0" smtClean="0"/>
              <a:t>child.</a:t>
            </a:r>
          </a:p>
          <a:p>
            <a:pPr lvl="0"/>
            <a:r>
              <a:rPr lang="en-US" sz="2000" dirty="0" smtClean="0"/>
              <a:t>A </a:t>
            </a:r>
            <a:r>
              <a:rPr lang="en-US" sz="2000" dirty="0"/>
              <a:t>patient, i.e., a legal representative has the right to information and access to the patient’s costs of medical care. </a:t>
            </a:r>
            <a:endParaRPr lang="en-US" sz="2000" dirty="0" smtClean="0"/>
          </a:p>
          <a:p>
            <a:pPr lvl="0"/>
            <a:r>
              <a:rPr lang="en-US" sz="2000" dirty="0" smtClean="0"/>
              <a:t>A </a:t>
            </a:r>
            <a:r>
              <a:rPr lang="en-US" sz="2000" dirty="0"/>
              <a:t>health professional in charge may have access to the </a:t>
            </a:r>
            <a:r>
              <a:rPr lang="en-US" sz="2000" dirty="0" smtClean="0"/>
              <a:t>medical </a:t>
            </a:r>
            <a:r>
              <a:rPr lang="en-US" sz="2000" dirty="0"/>
              <a:t>documentation the date that he/she has given to the patient, member of the immediate family that is legal representative, the information on the data referred by law.</a:t>
            </a:r>
          </a:p>
          <a:p>
            <a:endParaRPr lang="en-US" dirty="0"/>
          </a:p>
        </p:txBody>
      </p:sp>
    </p:spTree>
    <p:extLst>
      <p:ext uri="{BB962C8B-B14F-4D97-AF65-F5344CB8AC3E}">
        <p14:creationId xmlns:p14="http://schemas.microsoft.com/office/powerpoint/2010/main" xmlns="" val="3868394135"/>
      </p:ext>
    </p:extLst>
  </p:cSld>
  <p:clrMapOvr>
    <a:masterClrMapping/>
  </p:clrMapOvr>
  <p:transition spd="med">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Practical aspects</a:t>
            </a:r>
            <a:endParaRPr lang="en-US" dirty="0">
              <a:solidFill>
                <a:srgbClr val="FF0000"/>
              </a:solidFill>
            </a:endParaRPr>
          </a:p>
        </p:txBody>
      </p:sp>
      <p:sp>
        <p:nvSpPr>
          <p:cNvPr id="3" name="Content Placeholder 2"/>
          <p:cNvSpPr>
            <a:spLocks noGrp="1"/>
          </p:cNvSpPr>
          <p:nvPr>
            <p:ph idx="1"/>
          </p:nvPr>
        </p:nvSpPr>
        <p:spPr/>
        <p:txBody>
          <a:bodyPr>
            <a:normAutofit lnSpcReduction="10000"/>
          </a:bodyPr>
          <a:lstStyle/>
          <a:p>
            <a:pPr lvl="0"/>
            <a:r>
              <a:rPr lang="en-US" sz="2000" dirty="0"/>
              <a:t>Sometimes health care institutions are engaged in the practice of </a:t>
            </a:r>
            <a:r>
              <a:rPr lang="en-US" sz="2000" dirty="0" smtClean="0"/>
              <a:t>communicating </a:t>
            </a:r>
            <a:r>
              <a:rPr lang="en-US" sz="2000" dirty="0"/>
              <a:t>with family members about patient’s care, especially with a spouse, although a patient did not previously show any personal interest in it. </a:t>
            </a:r>
            <a:endParaRPr lang="en-US" sz="2000" dirty="0" smtClean="0"/>
          </a:p>
          <a:p>
            <a:pPr lvl="0"/>
            <a:r>
              <a:rPr lang="en-US" sz="2000" dirty="0" smtClean="0"/>
              <a:t>The </a:t>
            </a:r>
            <a:r>
              <a:rPr lang="en-US" sz="2000" dirty="0"/>
              <a:t>reasons for that exception could be found in the therapeutic procedure, when it is in the best interest of a patient. </a:t>
            </a:r>
            <a:endParaRPr lang="en-US" sz="2000" dirty="0" smtClean="0"/>
          </a:p>
          <a:p>
            <a:pPr lvl="0"/>
            <a:r>
              <a:rPr lang="en-US" sz="2000" dirty="0" smtClean="0"/>
              <a:t>Besides</a:t>
            </a:r>
            <a:r>
              <a:rPr lang="en-US" sz="2000" dirty="0"/>
              <a:t>, information about a patient undergoing lengthier </a:t>
            </a:r>
            <a:r>
              <a:rPr lang="en-US" sz="2000" dirty="0" smtClean="0"/>
              <a:t>treatment </a:t>
            </a:r>
            <a:r>
              <a:rPr lang="en-US" sz="2000" dirty="0"/>
              <a:t>is regularly shared with other members of the medical team, regardless of their need to know it. </a:t>
            </a:r>
            <a:endParaRPr lang="en-US" sz="2000" dirty="0" smtClean="0"/>
          </a:p>
          <a:p>
            <a:pPr lvl="0"/>
            <a:r>
              <a:rPr lang="en-US" sz="2000" dirty="0" smtClean="0"/>
              <a:t>For </a:t>
            </a:r>
            <a:r>
              <a:rPr lang="en-US" sz="2000" dirty="0"/>
              <a:t>example, in many clinical procedures it is noticeable that </a:t>
            </a:r>
            <a:r>
              <a:rPr lang="en-US" sz="2000" dirty="0" smtClean="0"/>
              <a:t>information </a:t>
            </a:r>
            <a:r>
              <a:rPr lang="en-US" sz="2000" dirty="0"/>
              <a:t>about a patient does not correlate with physician’s duties in order to protect personal data</a:t>
            </a:r>
            <a:r>
              <a:rPr lang="en-US" sz="2000" dirty="0" smtClean="0"/>
              <a:t>.</a:t>
            </a:r>
          </a:p>
          <a:p>
            <a:pPr lvl="0"/>
            <a:r>
              <a:rPr lang="en-US" sz="2000" dirty="0" smtClean="0"/>
              <a:t> </a:t>
            </a:r>
            <a:r>
              <a:rPr lang="en-US" sz="2000" dirty="0"/>
              <a:t>Also most pharmacists-consultants may conﬁrm the fact that the information about patients with institutional and long-lasting care is often easily accessible, even to the public. That kind of practice should not be tolerated.</a:t>
            </a:r>
          </a:p>
          <a:p>
            <a:endParaRPr lang="en-US" dirty="0"/>
          </a:p>
        </p:txBody>
      </p:sp>
    </p:spTree>
    <p:extLst>
      <p:ext uri="{BB962C8B-B14F-4D97-AF65-F5344CB8AC3E}">
        <p14:creationId xmlns:p14="http://schemas.microsoft.com/office/powerpoint/2010/main" xmlns="" val="3477206309"/>
      </p:ext>
    </p:extLst>
  </p:cSld>
  <p:clrMapOvr>
    <a:masterClrMapping/>
  </p:clrMapOvr>
  <p:transition spd="med">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85800" y="274638"/>
            <a:ext cx="10972799" cy="1020762"/>
          </a:xfrm>
        </p:spPr>
        <p:txBody>
          <a:bodyPr/>
          <a:lstStyle/>
          <a:p>
            <a:r>
              <a:rPr lang="en-US" sz="4000" dirty="0"/>
              <a:t>Right to privacy and confidentiality</a:t>
            </a:r>
          </a:p>
        </p:txBody>
      </p:sp>
      <p:sp>
        <p:nvSpPr>
          <p:cNvPr id="5" name="Content Placeholder 4"/>
          <p:cNvSpPr>
            <a:spLocks noGrp="1"/>
          </p:cNvSpPr>
          <p:nvPr>
            <p:ph idx="1"/>
          </p:nvPr>
        </p:nvSpPr>
        <p:spPr/>
        <p:txBody>
          <a:bodyPr>
            <a:normAutofit/>
          </a:bodyPr>
          <a:lstStyle/>
          <a:p>
            <a:pPr marL="0" indent="0">
              <a:buNone/>
            </a:pPr>
            <a:r>
              <a:rPr lang="en-US" sz="3200" dirty="0"/>
              <a:t>The patient has the right to the confidentiality of all personal information, which he communicated to the competent health worker, i.e. the health associate, including those related to his health condition and potential diagnostic and therapeutic procedures, as well as the right to the protection of his privacy during the implementation of diagnostic tests and treatment in whole.</a:t>
            </a:r>
          </a:p>
        </p:txBody>
      </p:sp>
    </p:spTree>
    <p:extLst>
      <p:ext uri="{BB962C8B-B14F-4D97-AF65-F5344CB8AC3E}">
        <p14:creationId xmlns:p14="http://schemas.microsoft.com/office/powerpoint/2010/main" xmlns="" val="3898345763"/>
      </p:ext>
    </p:extLst>
  </p:cSld>
  <p:clrMapOvr>
    <a:masterClrMapping/>
  </p:clrMapOvr>
  <p:transition spd="med">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solidFill>
                  <a:srgbClr val="FF0000"/>
                </a:solidFill>
              </a:rPr>
              <a:t>It is forbidden for the competent healthcare worker, that is, the healthcare associate</a:t>
            </a:r>
            <a:r>
              <a:rPr lang="en-US" dirty="0"/>
              <a:t>, </a:t>
            </a:r>
            <a:r>
              <a:rPr lang="en-US" dirty="0">
                <a:solidFill>
                  <a:srgbClr val="FF0000"/>
                </a:solidFill>
              </a:rPr>
              <a:t>to communicate </a:t>
            </a:r>
            <a:r>
              <a:rPr lang="en-US" dirty="0" smtClean="0">
                <a:solidFill>
                  <a:srgbClr val="FF0000"/>
                </a:solidFill>
              </a:rPr>
              <a:t>patient’s personal information to </a:t>
            </a:r>
            <a:r>
              <a:rPr lang="en-US" dirty="0">
                <a:solidFill>
                  <a:srgbClr val="FF0000"/>
                </a:solidFill>
              </a:rPr>
              <a:t>other persons.</a:t>
            </a:r>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2941025402"/>
      </p:ext>
    </p:extLst>
  </p:cSld>
  <p:clrMapOvr>
    <a:masterClrMapping/>
  </p:clrMapOvr>
  <p:transition spd="med">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examination of the patient and the undertaking of medical measures in general can only be attended by those health workers, i.e. health associates who directly participate in the examination of the patient and the undertaking of medical measures.</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257346178"/>
      </p:ext>
    </p:extLst>
  </p:cSld>
  <p:clrMapOvr>
    <a:masterClrMapping/>
  </p:clrMapOvr>
  <p:transition spd="med">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981200"/>
            <a:ext cx="10972800" cy="2667000"/>
          </a:xfrm>
        </p:spPr>
        <p:txBody>
          <a:bodyPr/>
          <a:lstStyle/>
          <a:p>
            <a:r>
              <a:rPr lang="en-US" dirty="0"/>
              <a:t>As a rule, the examination of the patient and the undertaking of other medical measures can be attended by pupils and students of schools and higher education institutions of the health profession, for the purpose of carrying out practical classes, as well as health workers and health associates, during their internship and professional training, unless the patient refuse.</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2488942710"/>
      </p:ext>
    </p:extLst>
  </p:cSld>
  <p:clrMapOvr>
    <a:masterClrMapping/>
  </p:clrMapOvr>
  <p:transition spd="med">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F0000"/>
                </a:solidFill>
              </a:rPr>
              <a:t>The patient can also give consent for the presence of other persons</a:t>
            </a:r>
            <a:r>
              <a:rPr lang="en-US" dirty="0"/>
              <a:t>, </a:t>
            </a:r>
            <a:r>
              <a:rPr lang="en-US" dirty="0">
                <a:solidFill>
                  <a:srgbClr val="FF0000"/>
                </a:solidFill>
              </a:rPr>
              <a:t>during his examination and taking medical measures in general.</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36055350"/>
      </p:ext>
    </p:extLst>
  </p:cSld>
  <p:clrMapOvr>
    <a:masterClrMapping/>
  </p:clrMapOvr>
  <p:transition spd="med">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At the express request of the patient, the examination performed by the competent medical doctor or dentist cannot be attended by other health workers or health associates.</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1510919601"/>
      </p:ext>
    </p:extLst>
  </p:cSld>
  <p:clrMapOvr>
    <a:masterClrMapping/>
  </p:clrMapOvr>
  <p:transition spd="med">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F0000"/>
                </a:solidFill>
              </a:rPr>
              <a:t>During the stay in a stationary health institution, the patient has the right to receive visitor</a:t>
            </a:r>
            <a:r>
              <a:rPr lang="en-US" dirty="0"/>
              <a:t>s, in accordance with the house rules of the health institution, as well as the right to prohibit visits to a specific person or persons.</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2563826485"/>
      </p:ext>
    </p:extLst>
  </p:cSld>
  <p:clrMapOvr>
    <a:masterClrMapping/>
  </p:clrMapOvr>
  <p:transition spd="med">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PRIVACY </a:t>
            </a:r>
            <a:endParaRPr lang="en-US" dirty="0"/>
          </a:p>
        </p:txBody>
      </p:sp>
      <p:sp>
        <p:nvSpPr>
          <p:cNvPr id="5" name="Content Placeholder 4"/>
          <p:cNvSpPr>
            <a:spLocks noGrp="1"/>
          </p:cNvSpPr>
          <p:nvPr>
            <p:ph idx="1"/>
          </p:nvPr>
        </p:nvSpPr>
        <p:spPr>
          <a:xfrm>
            <a:off x="1521885" y="1905000"/>
            <a:ext cx="9603315" cy="4267200"/>
          </a:xfrm>
        </p:spPr>
        <p:txBody>
          <a:bodyPr/>
          <a:lstStyle/>
          <a:p>
            <a:pPr lvl="0"/>
            <a:r>
              <a:rPr lang="en-US" sz="2000" dirty="0"/>
              <a:t>Only health professionals who are directly involved in the examination of a patient and taking medical measures may be present at the examination of a patient and the undertaking of medical measures on him/her </a:t>
            </a:r>
          </a:p>
          <a:p>
            <a:pPr lvl="0"/>
            <a:r>
              <a:rPr lang="en-US" sz="2000" dirty="0" smtClean="0"/>
              <a:t> </a:t>
            </a:r>
            <a:r>
              <a:rPr lang="en-US" sz="2000" dirty="0"/>
              <a:t>As a rule, the examination of a patient and the undertaking of other medical procedures may be attended by students of schools and higher health education institutions for the purpose of carrying out the practical curriculum, as well as by health professionals and associates in the course of the internship and professional development, unless a patient refuses it. </a:t>
            </a:r>
            <a:endParaRPr lang="en-US" sz="2000" dirty="0" smtClean="0"/>
          </a:p>
          <a:p>
            <a:pPr lvl="0"/>
            <a:r>
              <a:rPr lang="en-US" sz="2000" dirty="0" smtClean="0"/>
              <a:t>A </a:t>
            </a:r>
            <a:r>
              <a:rPr lang="en-US" sz="2000" dirty="0"/>
              <a:t>patient may give consent to the presence of other persons in the course of his/her examination and taking medical measures in general. </a:t>
            </a:r>
            <a:endParaRPr lang="en-US" sz="2000" dirty="0" smtClean="0"/>
          </a:p>
          <a:p>
            <a:pPr lvl="0"/>
            <a:r>
              <a:rPr lang="en-US" sz="2000" dirty="0" smtClean="0"/>
              <a:t>At </a:t>
            </a:r>
            <a:r>
              <a:rPr lang="en-US" sz="2000" dirty="0"/>
              <a:t>the explicit request of a patient, the examination carried out by a medical doctor or </a:t>
            </a:r>
            <a:r>
              <a:rPr lang="en-US" sz="2000" dirty="0" smtClean="0"/>
              <a:t>doctor </a:t>
            </a:r>
            <a:r>
              <a:rPr lang="en-US" sz="2000" dirty="0"/>
              <a:t>of dental medicine in charge may be attended by other health professionals, i.e., health associates.</a:t>
            </a:r>
          </a:p>
          <a:p>
            <a:endParaRPr lang="en-US" dirty="0"/>
          </a:p>
        </p:txBody>
      </p:sp>
    </p:spTree>
    <p:extLst>
      <p:ext uri="{BB962C8B-B14F-4D97-AF65-F5344CB8AC3E}">
        <p14:creationId xmlns:p14="http://schemas.microsoft.com/office/powerpoint/2010/main" xmlns="" val="956147055"/>
      </p:ext>
    </p:extLst>
  </p:cSld>
  <p:clrMapOvr>
    <a:masterClrMapping/>
  </p:clrMapOvr>
  <p:transition spd="med">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000" dirty="0"/>
              <a:t>Patients’ Rights </a:t>
            </a:r>
            <a:r>
              <a:rPr lang="en-US" sz="4000" dirty="0" smtClean="0"/>
              <a:t>Law</a:t>
            </a:r>
            <a:r>
              <a:rPr lang="en-US" sz="4000" dirty="0" smtClean="0">
                <a:solidFill>
                  <a:srgbClr val="FF0000"/>
                </a:solidFill>
              </a:rPr>
              <a:t/>
            </a:r>
            <a:br>
              <a:rPr lang="en-US" sz="4000" dirty="0" smtClean="0">
                <a:solidFill>
                  <a:srgbClr val="FF0000"/>
                </a:solidFill>
              </a:rPr>
            </a:br>
            <a:r>
              <a:rPr lang="en-US" sz="2400" dirty="0">
                <a:solidFill>
                  <a:srgbClr val="FF0000"/>
                </a:solidFill>
              </a:rPr>
              <a:t/>
            </a:r>
            <a:br>
              <a:rPr lang="en-US" sz="2400" dirty="0">
                <a:solidFill>
                  <a:srgbClr val="FF0000"/>
                </a:solidFill>
              </a:rPr>
            </a:br>
            <a:r>
              <a:rPr lang="en-US" sz="2400" dirty="0" smtClean="0"/>
              <a:t>Official </a:t>
            </a:r>
            <a:r>
              <a:rPr lang="en-US" sz="2400" dirty="0"/>
              <a:t>Gazette of Republic Serbia no</a:t>
            </a:r>
            <a:r>
              <a:rPr lang="sr-Cyrl-CS" sz="2400" dirty="0"/>
              <a:t>. 45/2013-19, 25/2019-3</a:t>
            </a:r>
            <a:r>
              <a:rPr lang="en-US" sz="4000" dirty="0"/>
              <a:t/>
            </a:r>
            <a:br>
              <a:rPr lang="en-US" sz="4000" dirty="0"/>
            </a:br>
            <a:endParaRPr lang="en-US" sz="4000" dirty="0">
              <a:solidFill>
                <a:srgbClr val="FF0000"/>
              </a:solidFill>
            </a:endParaRPr>
          </a:p>
        </p:txBody>
      </p:sp>
      <p:sp>
        <p:nvSpPr>
          <p:cNvPr id="5" name="Text Placeholder 4"/>
          <p:cNvSpPr>
            <a:spLocks noGrp="1"/>
          </p:cNvSpPr>
          <p:nvPr>
            <p:ph type="body" idx="1"/>
          </p:nvPr>
        </p:nvSpPr>
        <p:spPr/>
        <p:txBody>
          <a:bodyPr>
            <a:normAutofit/>
          </a:bodyPr>
          <a:lstStyle/>
          <a:p>
            <a:endParaRPr lang="en-US" sz="2400" dirty="0"/>
          </a:p>
        </p:txBody>
      </p:sp>
    </p:spTree>
    <p:extLst>
      <p:ext uri="{BB962C8B-B14F-4D97-AF65-F5344CB8AC3E}">
        <p14:creationId xmlns:p14="http://schemas.microsoft.com/office/powerpoint/2010/main" xmlns="" val="837514763"/>
      </p:ext>
    </p:extLst>
  </p:cSld>
  <p:clrMapOvr>
    <a:masterClrMapping/>
  </p:clrMapOvr>
  <p:transition spd="med">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SECRECY</a:t>
            </a:r>
            <a:endParaRPr lang="en-US" dirty="0">
              <a:solidFill>
                <a:srgbClr val="FF0000"/>
              </a:solidFill>
            </a:endParaRPr>
          </a:p>
        </p:txBody>
      </p:sp>
      <p:sp>
        <p:nvSpPr>
          <p:cNvPr id="3" name="Content Placeholder 2"/>
          <p:cNvSpPr>
            <a:spLocks noGrp="1"/>
          </p:cNvSpPr>
          <p:nvPr>
            <p:ph idx="1"/>
          </p:nvPr>
        </p:nvSpPr>
        <p:spPr/>
        <p:txBody>
          <a:bodyPr>
            <a:normAutofit/>
          </a:bodyPr>
          <a:lstStyle/>
          <a:p>
            <a:r>
              <a:rPr lang="en-US" sz="2400" dirty="0"/>
              <a:t>A patient has the right to conﬁdentiality of all personal information he/she has disclosed to a health professional in charge, including those that are related to his/her state of health and potential diagnostic and therapeutic procedures, as well as the right to the protection of his/her privacy in the course of conducting </a:t>
            </a:r>
            <a:r>
              <a:rPr lang="en-US" sz="2400" dirty="0" smtClean="0"/>
              <a:t>diagnostic </a:t>
            </a:r>
            <a:r>
              <a:rPr lang="en-US" sz="2400" dirty="0"/>
              <a:t>tests and medical care as a whole. </a:t>
            </a:r>
            <a:endParaRPr lang="en-US" sz="2400" dirty="0" smtClean="0"/>
          </a:p>
          <a:p>
            <a:r>
              <a:rPr lang="en-US" sz="2400" dirty="0" smtClean="0"/>
              <a:t>A </a:t>
            </a:r>
            <a:r>
              <a:rPr lang="en-US" sz="2400" dirty="0"/>
              <a:t>health professional, i.e., health associate in charge, is prohibited from disclosing personal information of a patient to other persons </a:t>
            </a:r>
          </a:p>
        </p:txBody>
      </p:sp>
    </p:spTree>
    <p:extLst>
      <p:ext uri="{BB962C8B-B14F-4D97-AF65-F5344CB8AC3E}">
        <p14:creationId xmlns:p14="http://schemas.microsoft.com/office/powerpoint/2010/main" xmlns="" val="536020260"/>
      </p:ext>
    </p:extLst>
  </p:cSld>
  <p:clrMapOvr>
    <a:masterClrMapping/>
  </p:clrMapOvr>
  <p:transition spd="med">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PROFESSIONAL SECRET</a:t>
            </a:r>
            <a:endParaRPr lang="en-US" dirty="0">
              <a:solidFill>
                <a:srgbClr val="FF0000"/>
              </a:solidFill>
            </a:endParaRPr>
          </a:p>
        </p:txBody>
      </p:sp>
      <p:sp>
        <p:nvSpPr>
          <p:cNvPr id="3" name="Content Placeholder 2"/>
          <p:cNvSpPr>
            <a:spLocks noGrp="1"/>
          </p:cNvSpPr>
          <p:nvPr>
            <p:ph idx="1"/>
          </p:nvPr>
        </p:nvSpPr>
        <p:spPr/>
        <p:txBody>
          <a:bodyPr/>
          <a:lstStyle/>
          <a:p>
            <a:pPr lvl="0"/>
            <a:r>
              <a:rPr lang="en-US" sz="2400" dirty="0"/>
              <a:t>Generally, the necessity of keeping a professional secret came about due to the nature of certain professions that render services or assistance in highly </a:t>
            </a:r>
            <a:r>
              <a:rPr lang="en-US" sz="2400" dirty="0" smtClean="0"/>
              <a:t>personal </a:t>
            </a:r>
            <a:r>
              <a:rPr lang="en-US" sz="2400" dirty="0"/>
              <a:t>matters where conﬁdentiality is expected (physicians, lawyers, psychologists, priests, social workers, etc</a:t>
            </a:r>
            <a:r>
              <a:rPr lang="en-US" sz="2400" dirty="0" smtClean="0"/>
              <a:t>.).</a:t>
            </a:r>
          </a:p>
          <a:p>
            <a:pPr lvl="0"/>
            <a:r>
              <a:rPr lang="en-US" sz="2400" dirty="0" smtClean="0"/>
              <a:t>Indeed</a:t>
            </a:r>
            <a:r>
              <a:rPr lang="en-US" sz="2400" dirty="0"/>
              <a:t>, </a:t>
            </a:r>
            <a:r>
              <a:rPr lang="en-US" sz="2400" dirty="0">
                <a:solidFill>
                  <a:srgbClr val="FF0000"/>
                </a:solidFill>
              </a:rPr>
              <a:t>the physician-patient privilege, or </a:t>
            </a:r>
            <a:r>
              <a:rPr lang="en-US" sz="2400" dirty="0" smtClean="0">
                <a:solidFill>
                  <a:srgbClr val="FF0000"/>
                </a:solidFill>
              </a:rPr>
              <a:t>conﬁdentiality </a:t>
            </a:r>
            <a:r>
              <a:rPr lang="en-US" sz="2400" dirty="0">
                <a:solidFill>
                  <a:srgbClr val="FF0000"/>
                </a:solidFill>
              </a:rPr>
              <a:t>of information between a physician and a patient, </a:t>
            </a:r>
            <a:r>
              <a:rPr lang="en-US" sz="2400" dirty="0"/>
              <a:t>i</a:t>
            </a:r>
            <a:r>
              <a:rPr lang="en-US" sz="2400" dirty="0">
                <a:solidFill>
                  <a:srgbClr val="FF0000"/>
                </a:solidFill>
              </a:rPr>
              <a:t>s one of the oldest forms of professional secrets. </a:t>
            </a:r>
            <a:endParaRPr lang="en-US" sz="2400" dirty="0" smtClean="0">
              <a:solidFill>
                <a:srgbClr val="FF0000"/>
              </a:solidFill>
            </a:endParaRPr>
          </a:p>
          <a:p>
            <a:pPr lvl="0"/>
            <a:r>
              <a:rPr lang="en-US" sz="2400" dirty="0" smtClean="0"/>
              <a:t>Privacy </a:t>
            </a:r>
            <a:r>
              <a:rPr lang="en-US" sz="2400" dirty="0"/>
              <a:t>and conﬁdentiality in the medical profession are very important from both an ethical and a legal standpoint.</a:t>
            </a:r>
          </a:p>
          <a:p>
            <a:endParaRPr lang="en-US" dirty="0"/>
          </a:p>
        </p:txBody>
      </p:sp>
    </p:spTree>
    <p:extLst>
      <p:ext uri="{BB962C8B-B14F-4D97-AF65-F5344CB8AC3E}">
        <p14:creationId xmlns:p14="http://schemas.microsoft.com/office/powerpoint/2010/main" xmlns="" val="430504008"/>
      </p:ext>
    </p:extLst>
  </p:cSld>
  <p:clrMapOvr>
    <a:masterClrMapping/>
  </p:clrMapOvr>
  <p:transition spd="med">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274638"/>
            <a:ext cx="9678591" cy="1020762"/>
          </a:xfrm>
        </p:spPr>
        <p:txBody>
          <a:bodyPr/>
          <a:lstStyle/>
          <a:p>
            <a:r>
              <a:rPr lang="en-US" dirty="0" smtClean="0">
                <a:solidFill>
                  <a:srgbClr val="FF0000"/>
                </a:solidFill>
              </a:rPr>
              <a:t>Moral and legal obligation of confidentiality</a:t>
            </a:r>
            <a:endParaRPr lang="en-US" dirty="0">
              <a:solidFill>
                <a:srgbClr val="FF0000"/>
              </a:solidFill>
            </a:endParaRPr>
          </a:p>
        </p:txBody>
      </p:sp>
      <p:sp>
        <p:nvSpPr>
          <p:cNvPr id="3" name="Content Placeholder 2"/>
          <p:cNvSpPr>
            <a:spLocks noGrp="1"/>
          </p:cNvSpPr>
          <p:nvPr>
            <p:ph idx="1"/>
          </p:nvPr>
        </p:nvSpPr>
        <p:spPr>
          <a:xfrm>
            <a:off x="990600" y="1905000"/>
            <a:ext cx="10591799" cy="4267200"/>
          </a:xfrm>
        </p:spPr>
        <p:txBody>
          <a:bodyPr>
            <a:normAutofit fontScale="92500"/>
          </a:bodyPr>
          <a:lstStyle/>
          <a:p>
            <a:pPr lvl="0"/>
            <a:r>
              <a:rPr lang="en-US" dirty="0"/>
              <a:t>It is a well-known fact found in medical literature that a physician’s </a:t>
            </a:r>
            <a:r>
              <a:rPr lang="en-US" dirty="0" smtClean="0"/>
              <a:t>obligation </a:t>
            </a:r>
            <a:r>
              <a:rPr lang="en-US" dirty="0"/>
              <a:t>of maintaining the conﬁdentiality of patient information has been considered holy since </a:t>
            </a:r>
            <a:r>
              <a:rPr lang="en-US" i="1" dirty="0"/>
              <a:t>Hippocrates</a:t>
            </a:r>
            <a:r>
              <a:rPr lang="en-US" dirty="0"/>
              <a:t>: “ … and whatsoever I shall see or hear in the course of my profession, as well as outside my profession in my intercourse with men, if it be what should not be published abroad, I will never divulge, holding such things to be holy secrets</a:t>
            </a:r>
            <a:r>
              <a:rPr lang="en-US" dirty="0" smtClean="0"/>
              <a:t>.”</a:t>
            </a:r>
            <a:endParaRPr lang="en-US" baseline="30000" dirty="0"/>
          </a:p>
          <a:p>
            <a:pPr lvl="0"/>
            <a:r>
              <a:rPr lang="en-US" dirty="0" smtClean="0"/>
              <a:t>Maintaining </a:t>
            </a:r>
            <a:r>
              <a:rPr lang="en-US" dirty="0"/>
              <a:t>conﬁdentiality (i.e., keeping a secret) had long been exclusively a moral obligation. </a:t>
            </a:r>
            <a:endParaRPr lang="en-US" dirty="0" smtClean="0"/>
          </a:p>
          <a:p>
            <a:pPr lvl="0"/>
            <a:r>
              <a:rPr lang="en-US" dirty="0" smtClean="0"/>
              <a:t>Transforming </a:t>
            </a:r>
            <a:r>
              <a:rPr lang="en-US" dirty="0"/>
              <a:t>the previously moral obligation into the legal one came much later, e.g., the lawyers’ </a:t>
            </a:r>
            <a:r>
              <a:rPr lang="en-US" dirty="0" smtClean="0"/>
              <a:t>obligation.</a:t>
            </a:r>
            <a:endParaRPr lang="en-US" baseline="30000" dirty="0"/>
          </a:p>
          <a:p>
            <a:pPr lvl="0"/>
            <a:r>
              <a:rPr lang="en-US" dirty="0" smtClean="0"/>
              <a:t>In </a:t>
            </a:r>
            <a:r>
              <a:rPr lang="en-US" dirty="0"/>
              <a:t>the past, private information about individual sphere was kept secret for moral reasons and not under the compulsion of the law. </a:t>
            </a:r>
            <a:endParaRPr lang="en-US" dirty="0" smtClean="0"/>
          </a:p>
          <a:p>
            <a:pPr lvl="0"/>
            <a:r>
              <a:rPr lang="en-US" dirty="0" smtClean="0"/>
              <a:t>Keeping </a:t>
            </a:r>
            <a:r>
              <a:rPr lang="en-US" dirty="0"/>
              <a:t>secrets (maintaining conﬁdentiality of </a:t>
            </a:r>
            <a:r>
              <a:rPr lang="en-US" dirty="0" smtClean="0"/>
              <a:t>informa</a:t>
            </a:r>
            <a:r>
              <a:rPr lang="en-US" dirty="0"/>
              <a:t>t</a:t>
            </a:r>
            <a:r>
              <a:rPr lang="en-US" dirty="0" smtClean="0"/>
              <a:t>ion</a:t>
            </a:r>
            <a:r>
              <a:rPr lang="en-US" dirty="0"/>
              <a:t>) was expected in everyday life and was common. </a:t>
            </a:r>
            <a:endParaRPr lang="en-US" dirty="0" smtClean="0"/>
          </a:p>
          <a:p>
            <a:pPr lvl="0"/>
            <a:r>
              <a:rPr lang="en-US" dirty="0" smtClean="0"/>
              <a:t>Today</a:t>
            </a:r>
            <a:r>
              <a:rPr lang="en-US" dirty="0"/>
              <a:t>, unlike that period, the privacy rights of people and their personal data is part of the general protection of human rights. </a:t>
            </a:r>
            <a:endParaRPr lang="en-US" dirty="0" smtClean="0"/>
          </a:p>
          <a:p>
            <a:pPr lvl="0"/>
            <a:r>
              <a:rPr lang="en-US" dirty="0" smtClean="0"/>
              <a:t>With </a:t>
            </a:r>
            <a:r>
              <a:rPr lang="en-US" dirty="0"/>
              <a:t>further advancements in the ﬁeld of electronic data transfer the patient/consumer will be able to check his/her personal health status online, </a:t>
            </a:r>
            <a:r>
              <a:rPr lang="en-US" dirty="0" smtClean="0"/>
              <a:t>electronically</a:t>
            </a:r>
            <a:r>
              <a:rPr lang="en-US" dirty="0"/>
              <a:t>. These developments have privacy/conﬁdentiality implications.</a:t>
            </a:r>
          </a:p>
          <a:p>
            <a:endParaRPr lang="en-US" dirty="0"/>
          </a:p>
        </p:txBody>
      </p:sp>
    </p:spTree>
    <p:extLst>
      <p:ext uri="{BB962C8B-B14F-4D97-AF65-F5344CB8AC3E}">
        <p14:creationId xmlns:p14="http://schemas.microsoft.com/office/powerpoint/2010/main" xmlns="" val="3372224732"/>
      </p:ext>
    </p:extLst>
  </p:cSld>
  <p:clrMapOvr>
    <a:masterClrMapping/>
  </p:clrMapOvr>
  <p:transition spd="med">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Pharmaceutical profession and confidentiality</a:t>
            </a:r>
            <a:endParaRPr lang="en-US" dirty="0"/>
          </a:p>
        </p:txBody>
      </p:sp>
      <p:sp>
        <p:nvSpPr>
          <p:cNvPr id="3" name="Content Placeholder 2"/>
          <p:cNvSpPr>
            <a:spLocks noGrp="1"/>
          </p:cNvSpPr>
          <p:nvPr>
            <p:ph idx="1"/>
          </p:nvPr>
        </p:nvSpPr>
        <p:spPr/>
        <p:txBody>
          <a:bodyPr>
            <a:normAutofit/>
          </a:bodyPr>
          <a:lstStyle/>
          <a:p>
            <a:pPr lvl="0"/>
            <a:r>
              <a:rPr lang="en-US" sz="2400" dirty="0"/>
              <a:t>When we examine the pharmaceutical profession and pharmacies in </a:t>
            </a:r>
            <a:r>
              <a:rPr lang="en-US" sz="2400" dirty="0" smtClean="0"/>
              <a:t>particular</a:t>
            </a:r>
            <a:r>
              <a:rPr lang="en-US" sz="2400" dirty="0"/>
              <a:t>, it is necessary to consider how the pharmacist’s services to his or her </a:t>
            </a:r>
            <a:r>
              <a:rPr lang="en-US" sz="2400" dirty="0" smtClean="0"/>
              <a:t>customers </a:t>
            </a:r>
            <a:r>
              <a:rPr lang="en-US" sz="2400" dirty="0"/>
              <a:t>(i.e., medication consumers) impact issues pertaining to trust, privacy and conﬁdentiality. </a:t>
            </a:r>
            <a:endParaRPr lang="en-US" sz="2400" dirty="0" smtClean="0"/>
          </a:p>
          <a:p>
            <a:pPr lvl="0"/>
            <a:r>
              <a:rPr lang="en-US" sz="2400" dirty="0" smtClean="0"/>
              <a:t>The </a:t>
            </a:r>
            <a:r>
              <a:rPr lang="en-US" sz="2400" dirty="0"/>
              <a:t>pharmacist’s essential activity is neither the production of </a:t>
            </a:r>
            <a:r>
              <a:rPr lang="en-US" sz="2400" dirty="0" smtClean="0"/>
              <a:t>medicines</a:t>
            </a:r>
            <a:r>
              <a:rPr lang="en-US" sz="2400" dirty="0"/>
              <a:t>, nor sales, but primarily the delivery of medicines</a:t>
            </a:r>
            <a:r>
              <a:rPr lang="en-US" sz="2400" dirty="0" smtClean="0"/>
              <a:t>.</a:t>
            </a:r>
          </a:p>
          <a:p>
            <a:pPr lvl="0"/>
            <a:r>
              <a:rPr lang="en-US" sz="2400" dirty="0" smtClean="0"/>
              <a:t> </a:t>
            </a:r>
            <a:r>
              <a:rPr lang="en-US" sz="2400" dirty="0"/>
              <a:t>Therefore, the </a:t>
            </a:r>
            <a:r>
              <a:rPr lang="en-US" sz="2400" dirty="0" smtClean="0"/>
              <a:t>pharmacist’s </a:t>
            </a:r>
            <a:r>
              <a:rPr lang="en-US" sz="2400" dirty="0"/>
              <a:t>focus is very often on the advice relating to the patients’ needs, and also on conﬁdentiality and proper management of the consumer/patient’s information. </a:t>
            </a:r>
          </a:p>
        </p:txBody>
      </p:sp>
    </p:spTree>
    <p:extLst>
      <p:ext uri="{BB962C8B-B14F-4D97-AF65-F5344CB8AC3E}">
        <p14:creationId xmlns:p14="http://schemas.microsoft.com/office/powerpoint/2010/main" xmlns="" val="1926113395"/>
      </p:ext>
    </p:extLst>
  </p:cSld>
  <p:clrMapOvr>
    <a:masterClrMapping/>
  </p:clrMapOvr>
  <p:transition spd="med">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522810" y="1905000"/>
            <a:ext cx="10135790" cy="2667000"/>
          </a:xfrm>
        </p:spPr>
        <p:txBody>
          <a:bodyPr/>
          <a:lstStyle/>
          <a:p>
            <a:r>
              <a:rPr lang="en-US" dirty="0"/>
              <a:t> </a:t>
            </a:r>
            <a:br>
              <a:rPr lang="en-US" dirty="0"/>
            </a:br>
            <a:r>
              <a:rPr lang="en-US" dirty="0"/>
              <a:t>The right to privacy is the fundamental requirement under the European General Data Protection Regulation (GDPR) from 2016, which are mostly </a:t>
            </a:r>
            <a:r>
              <a:rPr lang="en-US" dirty="0" smtClean="0"/>
              <a:t>incorporated </a:t>
            </a:r>
            <a:r>
              <a:rPr lang="en-US" dirty="0"/>
              <a:t>in Serbian law as well. The data protection reform includes the GDPR which is updates. The process of implementing some of the main data protection </a:t>
            </a:r>
            <a:r>
              <a:rPr lang="en-US" dirty="0" smtClean="0"/>
              <a:t>provisions </a:t>
            </a:r>
            <a:r>
              <a:rPr lang="en-US" dirty="0"/>
              <a:t>under this regulation is currently a high priority.</a:t>
            </a:r>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1882735808"/>
      </p:ext>
    </p:extLst>
  </p:cSld>
  <p:clrMapOvr>
    <a:masterClrMapping/>
  </p:clrMapOvr>
  <p:transition spd="med">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Confidentiality stipulated by the Constitution</a:t>
            </a:r>
            <a:endParaRPr lang="en-US" dirty="0"/>
          </a:p>
        </p:txBody>
      </p:sp>
      <p:sp>
        <p:nvSpPr>
          <p:cNvPr id="5" name="Content Placeholder 4"/>
          <p:cNvSpPr>
            <a:spLocks noGrp="1"/>
          </p:cNvSpPr>
          <p:nvPr>
            <p:ph idx="1"/>
          </p:nvPr>
        </p:nvSpPr>
        <p:spPr>
          <a:xfrm>
            <a:off x="1143000" y="1905000"/>
            <a:ext cx="10134599" cy="4267200"/>
          </a:xfrm>
        </p:spPr>
        <p:txBody>
          <a:bodyPr>
            <a:normAutofit/>
          </a:bodyPr>
          <a:lstStyle/>
          <a:p>
            <a:pPr lvl="1"/>
            <a:r>
              <a:rPr lang="en-US" sz="2000" dirty="0"/>
              <a:t>Concerning Serbia’s legal system, the basic notion of respecting a </a:t>
            </a:r>
            <a:r>
              <a:rPr lang="en-US" sz="2000" dirty="0" smtClean="0"/>
              <a:t>professional </a:t>
            </a:r>
            <a:r>
              <a:rPr lang="en-US" sz="2000" dirty="0"/>
              <a:t>secret originates from one of the most important guarantees of the </a:t>
            </a:r>
            <a:r>
              <a:rPr lang="en-US" sz="2000" dirty="0" smtClean="0"/>
              <a:t>Constitution</a:t>
            </a:r>
            <a:r>
              <a:rPr lang="en-US" sz="2000" dirty="0"/>
              <a:t>, i.e., the stipulation regarding the right to respect one’s private </a:t>
            </a:r>
            <a:r>
              <a:rPr lang="en-US" sz="2000" dirty="0" smtClean="0"/>
              <a:t>life.</a:t>
            </a:r>
            <a:endParaRPr lang="en-US" sz="2000" baseline="30000" dirty="0"/>
          </a:p>
          <a:p>
            <a:pPr lvl="1"/>
            <a:r>
              <a:rPr lang="en-US" sz="2000" dirty="0" smtClean="0"/>
              <a:t>Personal </a:t>
            </a:r>
            <a:r>
              <a:rPr lang="en-US" sz="2000" dirty="0"/>
              <a:t>data protection is guaranteed. </a:t>
            </a:r>
            <a:endParaRPr lang="en-US" sz="2000" dirty="0" smtClean="0"/>
          </a:p>
          <a:p>
            <a:pPr lvl="1"/>
            <a:r>
              <a:rPr lang="en-US" sz="2000" dirty="0" smtClean="0"/>
              <a:t>Collecting</a:t>
            </a:r>
            <a:r>
              <a:rPr lang="en-US" sz="2000" dirty="0"/>
              <a:t>, storing, processing and using personal data is regulated by law. </a:t>
            </a:r>
            <a:endParaRPr lang="en-US" sz="2000" dirty="0" smtClean="0"/>
          </a:p>
          <a:p>
            <a:pPr lvl="1"/>
            <a:r>
              <a:rPr lang="en-US" sz="2000" dirty="0" smtClean="0"/>
              <a:t>In </a:t>
            </a:r>
            <a:r>
              <a:rPr lang="en-US" sz="2000" dirty="0"/>
              <a:t>accordance with the law, everyone has the right to be informed about personal data collected, and the right to legal protection in the case of abuse or breach of the law. </a:t>
            </a:r>
            <a:endParaRPr lang="en-US" sz="2000" dirty="0" smtClean="0"/>
          </a:p>
          <a:p>
            <a:pPr lvl="1"/>
            <a:r>
              <a:rPr lang="en-US" sz="2000" dirty="0" smtClean="0"/>
              <a:t>The </a:t>
            </a:r>
            <a:r>
              <a:rPr lang="en-US" sz="2000" dirty="0"/>
              <a:t>conﬁdentiality of the contents of letters as well as the means of communication is based on their inviolability</a:t>
            </a:r>
            <a:r>
              <a:rPr lang="en-US" sz="2000" dirty="0" smtClean="0"/>
              <a:t>.</a:t>
            </a:r>
          </a:p>
          <a:p>
            <a:pPr lvl="1"/>
            <a:r>
              <a:rPr lang="en-US" sz="2000" dirty="0" smtClean="0"/>
              <a:t> </a:t>
            </a:r>
            <a:r>
              <a:rPr lang="en-US" sz="2000" dirty="0"/>
              <a:t>Deviations from the law are allowed only for a short period of time, and with a court decision, for the purpose of criminal procedures and for protecting the safety of the Republic of Serbia as prescribed by law.</a:t>
            </a:r>
          </a:p>
          <a:p>
            <a:r>
              <a:rPr lang="en-US" sz="2000" dirty="0"/>
              <a:t> </a:t>
            </a:r>
          </a:p>
          <a:p>
            <a:endParaRPr lang="en-US" dirty="0"/>
          </a:p>
        </p:txBody>
      </p:sp>
    </p:spTree>
    <p:extLst>
      <p:ext uri="{BB962C8B-B14F-4D97-AF65-F5344CB8AC3E}">
        <p14:creationId xmlns:p14="http://schemas.microsoft.com/office/powerpoint/2010/main" xmlns="" val="1496943568"/>
      </p:ext>
    </p:extLst>
  </p:cSld>
  <p:clrMapOvr>
    <a:masterClrMapping/>
  </p:clrMapOvr>
  <p:transition spd="med">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Exceptions</a:t>
            </a:r>
            <a:endParaRPr lang="en-US" dirty="0"/>
          </a:p>
        </p:txBody>
      </p:sp>
      <p:sp>
        <p:nvSpPr>
          <p:cNvPr id="3" name="Content Placeholder 2"/>
          <p:cNvSpPr>
            <a:spLocks noGrp="1"/>
          </p:cNvSpPr>
          <p:nvPr>
            <p:ph idx="1"/>
          </p:nvPr>
        </p:nvSpPr>
        <p:spPr/>
        <p:txBody>
          <a:bodyPr/>
          <a:lstStyle/>
          <a:p>
            <a:pPr marL="206692" lvl="1" indent="0">
              <a:buNone/>
            </a:pPr>
            <a:r>
              <a:rPr lang="en-US" sz="2000" dirty="0"/>
              <a:t>Storing and dealing with the data that are of public but not private </a:t>
            </a:r>
            <a:r>
              <a:rPr lang="en-US" sz="2000" dirty="0" smtClean="0"/>
              <a:t>importance </a:t>
            </a:r>
            <a:r>
              <a:rPr lang="en-US" sz="2000" dirty="0"/>
              <a:t>is regulated by the Act on Free Access to Information of Public </a:t>
            </a:r>
            <a:r>
              <a:rPr lang="en-US" sz="2000" dirty="0" err="1" smtClean="0"/>
              <a:t>Importance.This</a:t>
            </a:r>
            <a:r>
              <a:rPr lang="en-US" sz="2000" dirty="0" smtClean="0"/>
              <a:t> </a:t>
            </a:r>
            <a:r>
              <a:rPr lang="en-US" sz="2000" dirty="0"/>
              <a:t>law stipulates those competent authorities must deny the requestor’s access to the information of public importance if there is a risk that disclosure will violate someone’s right to privacy, reputation or any other right of a person that the requested information refers to. The exceptions to this provision are as follows</a:t>
            </a:r>
            <a:r>
              <a:rPr lang="en-US" sz="2000" dirty="0" smtClean="0"/>
              <a:t>:</a:t>
            </a:r>
            <a:endParaRPr lang="en-US" sz="2000" dirty="0"/>
          </a:p>
          <a:p>
            <a:pPr marL="457200" lvl="0" indent="-457200">
              <a:buFont typeface="+mj-lt"/>
              <a:buAutoNum type="arabicPeriod"/>
            </a:pPr>
            <a:r>
              <a:rPr lang="en-US" sz="2000" dirty="0"/>
              <a:t>if an individual gave his/her consent to disclosure;</a:t>
            </a:r>
          </a:p>
          <a:p>
            <a:pPr marL="457200" lvl="0" indent="-457200">
              <a:buFont typeface="+mj-lt"/>
              <a:buAutoNum type="arabicPeriod"/>
            </a:pPr>
            <a:r>
              <a:rPr lang="en-US" sz="2000" dirty="0"/>
              <a:t>if the requested information pertains to a person or a situation that is of some pub- </a:t>
            </a:r>
            <a:r>
              <a:rPr lang="en-US" sz="2000" dirty="0" err="1"/>
              <a:t>lic</a:t>
            </a:r>
            <a:r>
              <a:rPr lang="en-US" sz="2000" dirty="0"/>
              <a:t> interest, particularly if it is about a state official or someone with a political background;</a:t>
            </a:r>
          </a:p>
          <a:p>
            <a:pPr marL="457200" lvl="0" indent="-457200">
              <a:buFont typeface="+mj-lt"/>
              <a:buAutoNum type="arabicPeriod"/>
            </a:pPr>
            <a:r>
              <a:rPr lang="en-US" sz="2000" dirty="0"/>
              <a:t>if the requested information pertains to a person whose behavior was the reason for requesting information.</a:t>
            </a:r>
          </a:p>
          <a:p>
            <a:endParaRPr lang="en-US" dirty="0"/>
          </a:p>
        </p:txBody>
      </p:sp>
    </p:spTree>
    <p:extLst>
      <p:ext uri="{BB962C8B-B14F-4D97-AF65-F5344CB8AC3E}">
        <p14:creationId xmlns:p14="http://schemas.microsoft.com/office/powerpoint/2010/main" xmlns="" val="3409749003"/>
      </p:ext>
    </p:extLst>
  </p:cSld>
  <p:clrMapOvr>
    <a:masterClrMapping/>
  </p:clrMapOvr>
  <p:transition spd="med">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Criminal Code</a:t>
            </a:r>
            <a:endParaRPr lang="en-US" dirty="0"/>
          </a:p>
        </p:txBody>
      </p:sp>
      <p:sp>
        <p:nvSpPr>
          <p:cNvPr id="3" name="Content Placeholder 2"/>
          <p:cNvSpPr>
            <a:spLocks noGrp="1"/>
          </p:cNvSpPr>
          <p:nvPr>
            <p:ph idx="1"/>
          </p:nvPr>
        </p:nvSpPr>
        <p:spPr>
          <a:xfrm>
            <a:off x="685800" y="1981200"/>
            <a:ext cx="11048999" cy="4267200"/>
          </a:xfrm>
        </p:spPr>
        <p:txBody>
          <a:bodyPr>
            <a:noAutofit/>
          </a:bodyPr>
          <a:lstStyle/>
          <a:p>
            <a:pPr lvl="0"/>
            <a:r>
              <a:rPr lang="en-US" sz="2000" dirty="0"/>
              <a:t>The Criminal Code of Serbia governs situations where there is abuse or unauthorized disclosure of conﬁdential </a:t>
            </a:r>
            <a:r>
              <a:rPr lang="en-US" sz="2000" dirty="0" smtClean="0"/>
              <a:t>information.</a:t>
            </a:r>
            <a:endParaRPr lang="en-US" sz="2000" baseline="30000" dirty="0"/>
          </a:p>
          <a:p>
            <a:pPr lvl="0"/>
            <a:r>
              <a:rPr lang="en-US" sz="2000" dirty="0" smtClean="0">
                <a:solidFill>
                  <a:srgbClr val="FF0000"/>
                </a:solidFill>
              </a:rPr>
              <a:t>An </a:t>
            </a:r>
            <a:r>
              <a:rPr lang="en-US" sz="2000" dirty="0">
                <a:solidFill>
                  <a:srgbClr val="FF0000"/>
                </a:solidFill>
              </a:rPr>
              <a:t>unauthorized person, who discloses conﬁdential information that he/she discovered while doing their job (lawyers, physicians, etc.), will be ﬁned or sentenced to up to one year </a:t>
            </a:r>
            <a:r>
              <a:rPr lang="en-US" sz="2000" dirty="0" smtClean="0">
                <a:solidFill>
                  <a:srgbClr val="FF0000"/>
                </a:solidFill>
              </a:rPr>
              <a:t>imprisonment</a:t>
            </a:r>
            <a:r>
              <a:rPr lang="en-US" sz="2000" dirty="0">
                <a:solidFill>
                  <a:srgbClr val="FF0000"/>
                </a:solidFill>
              </a:rPr>
              <a:t>. </a:t>
            </a:r>
            <a:endParaRPr lang="en-US" sz="2000" dirty="0" smtClean="0">
              <a:solidFill>
                <a:srgbClr val="FF0000"/>
              </a:solidFill>
            </a:endParaRPr>
          </a:p>
          <a:p>
            <a:pPr lvl="0"/>
            <a:r>
              <a:rPr lang="en-US" sz="2000" dirty="0" smtClean="0"/>
              <a:t>A </a:t>
            </a:r>
            <a:r>
              <a:rPr lang="en-US" sz="2000" dirty="0"/>
              <a:t>person, who discloses conﬁdential information that is of general interest or in the interest of some other person whose interest in having the information out- weighs keeping the information conﬁdential, will not be punished</a:t>
            </a:r>
            <a:r>
              <a:rPr lang="en-US" sz="2000" dirty="0" smtClean="0"/>
              <a:t>.</a:t>
            </a:r>
          </a:p>
          <a:p>
            <a:pPr lvl="0"/>
            <a:r>
              <a:rPr lang="en-US" sz="2000" dirty="0" smtClean="0"/>
              <a:t> </a:t>
            </a:r>
            <a:r>
              <a:rPr lang="en-US" sz="2000" dirty="0"/>
              <a:t>Besides this criminal offence, unauthorized access to an encrypted computer, computer network or electronic data processing (EDP) subjects the offender to a ﬁne or up to six months’ imprisonment. </a:t>
            </a:r>
            <a:endParaRPr lang="en-US" sz="2000" dirty="0" smtClean="0"/>
          </a:p>
          <a:p>
            <a:pPr lvl="0"/>
            <a:r>
              <a:rPr lang="en-US" sz="2000" dirty="0" smtClean="0"/>
              <a:t>The </a:t>
            </a:r>
            <a:r>
              <a:rPr lang="en-US" sz="2000" dirty="0"/>
              <a:t>use of downloaded data subjects the offender to a ﬁne or up to two years’ imprisonment. If the violation causes an interruption or a </a:t>
            </a:r>
            <a:r>
              <a:rPr lang="en-US" sz="2000" dirty="0" smtClean="0"/>
              <a:t>serious </a:t>
            </a:r>
            <a:r>
              <a:rPr lang="en-US" sz="2000" dirty="0"/>
              <a:t>problem in functioning of EDP, data transmission or network or there are some serious consequences, an offender will be sentenced to three years’ imprisonment.</a:t>
            </a:r>
          </a:p>
          <a:p>
            <a:r>
              <a:rPr lang="en-US" sz="2000" dirty="0"/>
              <a:t> </a:t>
            </a:r>
          </a:p>
        </p:txBody>
      </p:sp>
    </p:spTree>
    <p:extLst>
      <p:ext uri="{BB962C8B-B14F-4D97-AF65-F5344CB8AC3E}">
        <p14:creationId xmlns:p14="http://schemas.microsoft.com/office/powerpoint/2010/main" xmlns="" val="2919752687"/>
      </p:ext>
    </p:extLst>
  </p:cSld>
  <p:clrMapOvr>
    <a:masterClrMapping/>
  </p:clrMapOvr>
  <p:transition spd="med">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F0000"/>
                </a:solidFill>
              </a:rPr>
              <a:t>The concept of conﬁdentiality</a:t>
            </a:r>
          </a:p>
        </p:txBody>
      </p:sp>
      <p:sp>
        <p:nvSpPr>
          <p:cNvPr id="3" name="Content Placeholder 2"/>
          <p:cNvSpPr>
            <a:spLocks noGrp="1"/>
          </p:cNvSpPr>
          <p:nvPr>
            <p:ph idx="1"/>
          </p:nvPr>
        </p:nvSpPr>
        <p:spPr>
          <a:xfrm>
            <a:off x="914400" y="1905000"/>
            <a:ext cx="10667999" cy="4724400"/>
          </a:xfrm>
        </p:spPr>
        <p:txBody>
          <a:bodyPr>
            <a:normAutofit fontScale="70000" lnSpcReduction="20000"/>
          </a:bodyPr>
          <a:lstStyle/>
          <a:p>
            <a:pPr lvl="0"/>
            <a:r>
              <a:rPr lang="en-US" sz="2600" dirty="0">
                <a:solidFill>
                  <a:srgbClr val="FF0000"/>
                </a:solidFill>
              </a:rPr>
              <a:t>The concept of conﬁdentiality is deeply rooted in the right to privacy, just as the concept of the right to privacy is deeply rooted in the notion of the autonomy of an individual. </a:t>
            </a:r>
            <a:endParaRPr lang="en-US" sz="2600" dirty="0" smtClean="0">
              <a:solidFill>
                <a:srgbClr val="FF0000"/>
              </a:solidFill>
            </a:endParaRPr>
          </a:p>
          <a:p>
            <a:pPr lvl="0"/>
            <a:r>
              <a:rPr lang="en-US" sz="2600" dirty="0" smtClean="0"/>
              <a:t>When </a:t>
            </a:r>
            <a:r>
              <a:rPr lang="en-US" sz="2600" dirty="0"/>
              <a:t>talking about the concept of self-autonomy, to be truly autonomous means to have the freedom of thoughts and actions without any </a:t>
            </a:r>
            <a:r>
              <a:rPr lang="en-US" sz="2600" dirty="0" smtClean="0"/>
              <a:t>interference </a:t>
            </a:r>
            <a:r>
              <a:rPr lang="en-US" sz="2600" dirty="0"/>
              <a:t>or limitations by </a:t>
            </a:r>
            <a:r>
              <a:rPr lang="en-US" sz="2600" dirty="0" smtClean="0"/>
              <a:t>others. </a:t>
            </a:r>
          </a:p>
          <a:p>
            <a:pPr lvl="0"/>
            <a:r>
              <a:rPr lang="en-US" sz="2600" dirty="0" smtClean="0"/>
              <a:t>Absolute </a:t>
            </a:r>
            <a:r>
              <a:rPr lang="en-US" sz="2600" dirty="0"/>
              <a:t>autonomy is </a:t>
            </a:r>
            <a:r>
              <a:rPr lang="en-US" sz="2600" dirty="0" smtClean="0"/>
              <a:t>abstract. For </a:t>
            </a:r>
            <a:r>
              <a:rPr lang="en-US" sz="2600" dirty="0"/>
              <a:t>example, a </a:t>
            </a:r>
            <a:r>
              <a:rPr lang="en-US" sz="2600" dirty="0" smtClean="0"/>
              <a:t>person </a:t>
            </a:r>
            <a:r>
              <a:rPr lang="en-US" sz="2600" dirty="0"/>
              <a:t>cannot act freely in a way that endangers others. No law is necessary to prescribe that</a:t>
            </a:r>
            <a:r>
              <a:rPr lang="en-US" sz="2600" dirty="0" smtClean="0"/>
              <a:t>.</a:t>
            </a:r>
          </a:p>
          <a:p>
            <a:pPr lvl="0"/>
            <a:r>
              <a:rPr lang="en-US" sz="2600" dirty="0" smtClean="0"/>
              <a:t> </a:t>
            </a:r>
            <a:r>
              <a:rPr lang="en-US" sz="2600" dirty="0"/>
              <a:t>Privacy is not one particular ethical principle by itself. On the </a:t>
            </a:r>
            <a:r>
              <a:rPr lang="en-US" sz="2600" dirty="0" smtClean="0"/>
              <a:t>contrary</a:t>
            </a:r>
            <a:r>
              <a:rPr lang="en-US" sz="2600" dirty="0"/>
              <a:t>, it is interconnected with a number of principles</a:t>
            </a:r>
            <a:r>
              <a:rPr lang="en-US" sz="2600" dirty="0" smtClean="0"/>
              <a:t>.</a:t>
            </a:r>
          </a:p>
          <a:p>
            <a:pPr lvl="0"/>
            <a:r>
              <a:rPr lang="en-US" sz="2600" dirty="0" smtClean="0"/>
              <a:t> </a:t>
            </a:r>
            <a:r>
              <a:rPr lang="en-US" sz="2600" dirty="0"/>
              <a:t>The concept of privacy reveals respect for autonomy of an individual and his/her right to control personal information. </a:t>
            </a:r>
            <a:endParaRPr lang="en-US" sz="2600" dirty="0" smtClean="0"/>
          </a:p>
          <a:p>
            <a:pPr lvl="0"/>
            <a:r>
              <a:rPr lang="en-US" sz="2600" dirty="0" smtClean="0"/>
              <a:t>A </a:t>
            </a:r>
            <a:r>
              <a:rPr lang="en-US" sz="2600" dirty="0"/>
              <a:t>health care professional that learns about the patient’s secret during the course of the professional relationship is working for the patient’s beneﬁt, and is working in the patient’s best interest. </a:t>
            </a:r>
            <a:endParaRPr lang="en-US" sz="2600" dirty="0" smtClean="0"/>
          </a:p>
          <a:p>
            <a:pPr lvl="0"/>
            <a:r>
              <a:rPr lang="en-US" sz="2600" dirty="0" smtClean="0"/>
              <a:t>True </a:t>
            </a:r>
            <a:r>
              <a:rPr lang="en-US" sz="2600" dirty="0"/>
              <a:t>autonomy insists on the right to a </a:t>
            </a:r>
            <a:r>
              <a:rPr lang="en-US" sz="2600" dirty="0" smtClean="0"/>
              <a:t>certain </a:t>
            </a:r>
            <a:r>
              <a:rPr lang="en-US" sz="2600" dirty="0"/>
              <a:t>level of privacy. It could be best described as an absolute and irrevocable right to have control over </a:t>
            </a:r>
            <a:r>
              <a:rPr lang="en-US" sz="2600" dirty="0" smtClean="0"/>
              <a:t>oneself.</a:t>
            </a:r>
            <a:endParaRPr lang="en-US" sz="2600" baseline="30000" dirty="0"/>
          </a:p>
          <a:p>
            <a:pPr lvl="0"/>
            <a:r>
              <a:rPr lang="en-US" sz="2600" dirty="0" smtClean="0"/>
              <a:t>Everyone </a:t>
            </a:r>
            <a:r>
              <a:rPr lang="en-US" sz="2600" dirty="0"/>
              <a:t>should have the right to keep private the things, i.e., information, they do not want others to ﬁnd out.</a:t>
            </a:r>
          </a:p>
          <a:p>
            <a:endParaRPr lang="en-US" sz="2600" dirty="0"/>
          </a:p>
          <a:p>
            <a:endParaRPr lang="en-US" dirty="0"/>
          </a:p>
        </p:txBody>
      </p:sp>
    </p:spTree>
    <p:extLst>
      <p:ext uri="{BB962C8B-B14F-4D97-AF65-F5344CB8AC3E}">
        <p14:creationId xmlns:p14="http://schemas.microsoft.com/office/powerpoint/2010/main" xmlns="" val="2918692030"/>
      </p:ext>
    </p:extLst>
  </p:cSld>
  <p:clrMapOvr>
    <a:masterClrMapping/>
  </p:clrMapOvr>
  <p:transition spd="med">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371600" y="838200"/>
            <a:ext cx="9448800" cy="5486400"/>
          </a:xfrm>
        </p:spPr>
        <p:txBody>
          <a:bodyPr>
            <a:normAutofit/>
          </a:bodyPr>
          <a:lstStyle/>
          <a:p>
            <a:r>
              <a:rPr lang="en-US" sz="2000" dirty="0" smtClean="0"/>
              <a:t>The </a:t>
            </a:r>
            <a:r>
              <a:rPr lang="en-US" sz="2000" dirty="0"/>
              <a:t>obligation of keeping a professional secret (i.e., maintaining </a:t>
            </a:r>
            <a:r>
              <a:rPr lang="en-US" sz="2000" dirty="0" smtClean="0"/>
              <a:t>conﬁdentiality</a:t>
            </a:r>
            <a:r>
              <a:rPr lang="en-US" sz="2000" dirty="0"/>
              <a:t>) refers to the facts that are known only to a limited circle of people. </a:t>
            </a:r>
            <a:endParaRPr lang="en-US" sz="2000" dirty="0" smtClean="0"/>
          </a:p>
          <a:p>
            <a:r>
              <a:rPr lang="en-US" sz="2000" dirty="0" smtClean="0"/>
              <a:t>Private </a:t>
            </a:r>
            <a:r>
              <a:rPr lang="en-US" sz="2000" dirty="0"/>
              <a:t>or conﬁdential information is that information coming from a private sphere of a particular person, which does not have to be of paramount importance. Moreover, the information that is subject to conﬁdentiality does not necessarily have to be the data that can be objectively identiﬁed. </a:t>
            </a:r>
            <a:endParaRPr lang="en-US" sz="2000" dirty="0" smtClean="0"/>
          </a:p>
          <a:p>
            <a:r>
              <a:rPr lang="en-US" sz="2000" dirty="0" smtClean="0"/>
              <a:t>Instead</a:t>
            </a:r>
            <a:r>
              <a:rPr lang="en-US" sz="2000" dirty="0"/>
              <a:t>, the true test of conﬁdentiality is whether a patient has a reasonable interest in the privacy of the information </a:t>
            </a:r>
            <a:r>
              <a:rPr lang="en-US" sz="2000" dirty="0" smtClean="0"/>
              <a:t>deserving </a:t>
            </a:r>
            <a:r>
              <a:rPr lang="en-US" sz="2000" dirty="0"/>
              <a:t>legal protection. That prerequisite is met in a situation where, e.g., the </a:t>
            </a:r>
            <a:r>
              <a:rPr lang="en-US" sz="2000" dirty="0" smtClean="0"/>
              <a:t>disclosure </a:t>
            </a:r>
            <a:r>
              <a:rPr lang="en-US" sz="2000" dirty="0"/>
              <a:t>of those data could endanger a patient in any way or it could hurt his/her psychic integrity. It prevents the situations to make wrong, relative, or false criteria to describe the content of secret. </a:t>
            </a:r>
            <a:endParaRPr lang="en-US" sz="2000" dirty="0" smtClean="0"/>
          </a:p>
          <a:p>
            <a:r>
              <a:rPr lang="en-US" sz="2000" dirty="0" smtClean="0"/>
              <a:t>It </a:t>
            </a:r>
            <a:r>
              <a:rPr lang="en-US" sz="2000" dirty="0"/>
              <a:t>means that everyday information is excluded, e.g., somebody had a cold or broke his/her leg when skiing. Disclosing such </a:t>
            </a:r>
            <a:r>
              <a:rPr lang="en-US" sz="2000" dirty="0" smtClean="0"/>
              <a:t>information </a:t>
            </a:r>
            <a:r>
              <a:rPr lang="en-US" sz="2000" dirty="0"/>
              <a:t>does not interfere with the interest that deserves protection. </a:t>
            </a:r>
          </a:p>
          <a:p>
            <a:endParaRPr lang="en-US" dirty="0"/>
          </a:p>
        </p:txBody>
      </p:sp>
    </p:spTree>
    <p:extLst>
      <p:ext uri="{BB962C8B-B14F-4D97-AF65-F5344CB8AC3E}">
        <p14:creationId xmlns:p14="http://schemas.microsoft.com/office/powerpoint/2010/main" xmlns="" val="1359531325"/>
      </p:ext>
    </p:extLst>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lvl="0"/>
            <a:r>
              <a:rPr lang="en-US" dirty="0"/>
              <a:t>The information under the law includes:</a:t>
            </a:r>
            <a:r>
              <a:rPr lang="en-US" sz="3200" dirty="0"/>
              <a:t/>
            </a:r>
            <a:br>
              <a:rPr lang="en-US" sz="3200" dirty="0"/>
            </a:br>
            <a:endParaRPr lang="en-US" dirty="0"/>
          </a:p>
        </p:txBody>
      </p:sp>
      <p:sp>
        <p:nvSpPr>
          <p:cNvPr id="5" name="Content Placeholder 4"/>
          <p:cNvSpPr>
            <a:spLocks noGrp="1"/>
          </p:cNvSpPr>
          <p:nvPr>
            <p:ph idx="1"/>
          </p:nvPr>
        </p:nvSpPr>
        <p:spPr/>
        <p:txBody>
          <a:bodyPr>
            <a:noAutofit/>
          </a:bodyPr>
          <a:lstStyle/>
          <a:p>
            <a:pPr marL="457200" indent="-457200">
              <a:buFont typeface="+mj-lt"/>
              <a:buAutoNum type="arabicPeriod"/>
            </a:pPr>
            <a:endParaRPr lang="en-US" sz="2400" dirty="0"/>
          </a:p>
          <a:p>
            <a:pPr marL="549592" lvl="1" indent="-342900">
              <a:buFont typeface="+mj-lt"/>
              <a:buAutoNum type="arabicPeriod"/>
            </a:pPr>
            <a:r>
              <a:rPr lang="en-US" sz="2400" dirty="0"/>
              <a:t>diagnosis and prognosis;</a:t>
            </a:r>
          </a:p>
          <a:p>
            <a:pPr marL="549592" lvl="1" indent="-342900">
              <a:buFont typeface="+mj-lt"/>
              <a:buAutoNum type="arabicPeriod"/>
            </a:pPr>
            <a:r>
              <a:rPr lang="en-US" sz="2400" dirty="0"/>
              <a:t>a brief description, purpose and beneﬁts of the proposed medical measure, </a:t>
            </a:r>
            <a:r>
              <a:rPr lang="en-US" sz="2400" dirty="0" smtClean="0"/>
              <a:t>duration </a:t>
            </a:r>
            <a:r>
              <a:rPr lang="en-US" sz="2400" dirty="0"/>
              <a:t>and possible consequences of taking or not taking the proposed medical </a:t>
            </a:r>
            <a:r>
              <a:rPr lang="en-US" sz="2400" dirty="0" smtClean="0"/>
              <a:t>measures</a:t>
            </a:r>
            <a:r>
              <a:rPr lang="en-US" sz="2400" dirty="0"/>
              <a:t>;</a:t>
            </a:r>
          </a:p>
          <a:p>
            <a:pPr marL="549592" lvl="1" indent="-342900">
              <a:buFont typeface="+mj-lt"/>
              <a:buAutoNum type="arabicPeriod"/>
            </a:pPr>
            <a:r>
              <a:rPr lang="en-US" sz="2400" dirty="0"/>
              <a:t>the nature and likelihood of potential risks, painful or permanent effects;</a:t>
            </a:r>
          </a:p>
          <a:p>
            <a:pPr marL="549592" lvl="1" indent="-342900">
              <a:buFont typeface="+mj-lt"/>
              <a:buAutoNum type="arabicPeriod"/>
            </a:pPr>
            <a:r>
              <a:rPr lang="en-US" sz="2400" dirty="0"/>
              <a:t>alternative treatment methods;</a:t>
            </a:r>
          </a:p>
          <a:p>
            <a:pPr marL="549592" lvl="1" indent="-342900">
              <a:buFont typeface="+mj-lt"/>
              <a:buAutoNum type="arabicPeriod"/>
            </a:pPr>
            <a:r>
              <a:rPr lang="en-US" sz="2400" dirty="0"/>
              <a:t>possible changes in the patient’s condition after taking the proposed medical </a:t>
            </a:r>
            <a:r>
              <a:rPr lang="en-US" sz="2400" dirty="0" smtClean="0"/>
              <a:t>measures</a:t>
            </a:r>
            <a:r>
              <a:rPr lang="en-US" sz="2400" dirty="0"/>
              <a:t>, as well as the possible necessary changes in the patient’s </a:t>
            </a:r>
            <a:r>
              <a:rPr lang="en-US" sz="2400" dirty="0" smtClean="0"/>
              <a:t>lifestyle;</a:t>
            </a:r>
            <a:endParaRPr lang="en-US" sz="2400" dirty="0"/>
          </a:p>
          <a:p>
            <a:pPr marL="663892" lvl="1" indent="-457200">
              <a:buFont typeface="+mj-lt"/>
              <a:buAutoNum type="arabicPeriod"/>
            </a:pPr>
            <a:r>
              <a:rPr lang="en-US" sz="2400" dirty="0"/>
              <a:t>o</a:t>
            </a:r>
            <a:r>
              <a:rPr lang="en-US" sz="2400" dirty="0" smtClean="0"/>
              <a:t>n </a:t>
            </a:r>
            <a:r>
              <a:rPr lang="en-US" sz="2400" dirty="0"/>
              <a:t>the effect of drugs and possible side effects of this action</a:t>
            </a:r>
          </a:p>
        </p:txBody>
      </p:sp>
    </p:spTree>
    <p:extLst>
      <p:ext uri="{BB962C8B-B14F-4D97-AF65-F5344CB8AC3E}">
        <p14:creationId xmlns:p14="http://schemas.microsoft.com/office/powerpoint/2010/main" xmlns="" val="3878573458"/>
      </p:ext>
    </p:extLst>
  </p:cSld>
  <p:clrMapOvr>
    <a:masterClrMapping/>
  </p:clrMapOvr>
  <p:transition spd="med">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marL="342900" indent="-342900">
              <a:buFont typeface="Arial" panose="020B0604020202020204" pitchFamily="34" charset="0"/>
              <a:buChar char="•"/>
            </a:pPr>
            <a:r>
              <a:rPr lang="en-US" sz="2400" dirty="0"/>
              <a:t>On the other hand, the beneﬁt of maintaining conﬁdentiality is not valued objectively. Instead, subjective criteria are used without any legal or moral evaluation as the person the information refers to should insist on making it unavailable to a third party. </a:t>
            </a:r>
            <a:r>
              <a:rPr lang="en-US" sz="2400" dirty="0" smtClean="0"/>
              <a:t/>
            </a:r>
            <a:br>
              <a:rPr lang="en-US" sz="2400" dirty="0" smtClean="0"/>
            </a:br>
            <a:r>
              <a:rPr lang="en-US" sz="2400" dirty="0" smtClean="0">
                <a:solidFill>
                  <a:srgbClr val="FF0000"/>
                </a:solidFill>
              </a:rPr>
              <a:t>A </a:t>
            </a:r>
            <a:r>
              <a:rPr lang="en-US" sz="2400" dirty="0">
                <a:solidFill>
                  <a:srgbClr val="FF0000"/>
                </a:solidFill>
              </a:rPr>
              <a:t>patient has absolute autonomy over the information of their own health and his/her decision is based on the physician-patient relation that has been developing for centuries. </a:t>
            </a:r>
            <a:r>
              <a:rPr lang="en-US" sz="2400" dirty="0" smtClean="0">
                <a:solidFill>
                  <a:srgbClr val="FF0000"/>
                </a:solidFill>
              </a:rPr>
              <a:t/>
            </a:r>
            <a:br>
              <a:rPr lang="en-US" sz="2400" dirty="0" smtClean="0">
                <a:solidFill>
                  <a:srgbClr val="FF0000"/>
                </a:solidFill>
              </a:rPr>
            </a:br>
            <a:r>
              <a:rPr lang="en-US" sz="2400" dirty="0" smtClean="0">
                <a:solidFill>
                  <a:srgbClr val="FF0000"/>
                </a:solidFill>
              </a:rPr>
              <a:t>The </a:t>
            </a:r>
            <a:r>
              <a:rPr lang="en-US" sz="2400" dirty="0">
                <a:solidFill>
                  <a:srgbClr val="FF0000"/>
                </a:solidFill>
              </a:rPr>
              <a:t>patient’s autonomy is a matter of trust.</a:t>
            </a:r>
            <a:br>
              <a:rPr lang="en-US" sz="2400" dirty="0">
                <a:solidFill>
                  <a:srgbClr val="FF0000"/>
                </a:solidFill>
              </a:rPr>
            </a:br>
            <a:endParaRPr lang="en-US" sz="2400" dirty="0">
              <a:solidFill>
                <a:srgbClr val="FF0000"/>
              </a:solidFill>
            </a:endParaRPr>
          </a:p>
        </p:txBody>
      </p:sp>
      <p:sp>
        <p:nvSpPr>
          <p:cNvPr id="3" name="Content Placeholder 2"/>
          <p:cNvSpPr>
            <a:spLocks noGrp="1"/>
          </p:cNvSpPr>
          <p:nvPr>
            <p:ph type="body" idx="1"/>
          </p:nvPr>
        </p:nvSpPr>
        <p:spPr/>
        <p:txBody>
          <a:bodyPr>
            <a:normAutofit/>
          </a:bodyPr>
          <a:lstStyle/>
          <a:p>
            <a:endParaRPr lang="en-US" dirty="0"/>
          </a:p>
        </p:txBody>
      </p:sp>
    </p:spTree>
    <p:extLst>
      <p:ext uri="{BB962C8B-B14F-4D97-AF65-F5344CB8AC3E}">
        <p14:creationId xmlns:p14="http://schemas.microsoft.com/office/powerpoint/2010/main" xmlns="" val="2074608124"/>
      </p:ext>
    </p:extLst>
  </p:cSld>
  <p:clrMapOvr>
    <a:masterClrMapping/>
  </p:clrMapOvr>
  <p:transition spd="med">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Practical aspects: </a:t>
            </a:r>
            <a:r>
              <a:rPr lang="en-US" dirty="0"/>
              <a:t>speciﬁcities of the medical profession</a:t>
            </a:r>
          </a:p>
        </p:txBody>
      </p:sp>
      <p:sp>
        <p:nvSpPr>
          <p:cNvPr id="3" name="Content Placeholder 2"/>
          <p:cNvSpPr>
            <a:spLocks noGrp="1"/>
          </p:cNvSpPr>
          <p:nvPr>
            <p:ph idx="1"/>
          </p:nvPr>
        </p:nvSpPr>
        <p:spPr/>
        <p:txBody>
          <a:bodyPr/>
          <a:lstStyle/>
          <a:p>
            <a:pPr lvl="0"/>
            <a:r>
              <a:rPr lang="en-US" dirty="0"/>
              <a:t>For example, a physician involved in the treatment of a patient with contagious/infectious diseases faces situations where rights are treated differently from those when they treat patients in some other wards</a:t>
            </a:r>
            <a:r>
              <a:rPr lang="en-US" dirty="0" smtClean="0"/>
              <a:t>.</a:t>
            </a:r>
          </a:p>
          <a:p>
            <a:pPr lvl="0"/>
            <a:r>
              <a:rPr lang="en-US" dirty="0" smtClean="0"/>
              <a:t> </a:t>
            </a:r>
            <a:r>
              <a:rPr lang="en-US" dirty="0"/>
              <a:t>There are also legal requirements to record certain information about contagious/infectious diseases that are not obvious. </a:t>
            </a:r>
            <a:endParaRPr lang="en-US" dirty="0" smtClean="0"/>
          </a:p>
          <a:p>
            <a:pPr lvl="0"/>
            <a:r>
              <a:rPr lang="en-US" dirty="0" smtClean="0"/>
              <a:t>A </a:t>
            </a:r>
            <a:r>
              <a:rPr lang="en-US" dirty="0"/>
              <a:t>physician involved in the long-lasting treatment and care of less capable patients, for example, who can hardly be seen in most health care </a:t>
            </a:r>
            <a:r>
              <a:rPr lang="en-US" dirty="0" smtClean="0"/>
              <a:t>institutions</a:t>
            </a:r>
            <a:r>
              <a:rPr lang="en-US" dirty="0"/>
              <a:t>, is in a position to cooperate with other staff members depending on the </a:t>
            </a:r>
            <a:r>
              <a:rPr lang="en-US" dirty="0" smtClean="0"/>
              <a:t>medical </a:t>
            </a:r>
            <a:r>
              <a:rPr lang="en-US" dirty="0"/>
              <a:t>institution he/she works in. </a:t>
            </a:r>
            <a:endParaRPr lang="en-US" dirty="0" smtClean="0"/>
          </a:p>
          <a:p>
            <a:pPr lvl="0"/>
            <a:r>
              <a:rPr lang="en-US" dirty="0" smtClean="0"/>
              <a:t>With </a:t>
            </a:r>
            <a:r>
              <a:rPr lang="en-US" dirty="0"/>
              <a:t>his/her personal involvement in the protection of the patient’s right to autonomy, privacy, and conﬁdentiality, a physician can be an example to other medical professions and associates responsible in their mutual care for a patient.</a:t>
            </a:r>
          </a:p>
          <a:p>
            <a:endParaRPr lang="en-US" dirty="0"/>
          </a:p>
        </p:txBody>
      </p:sp>
    </p:spTree>
    <p:extLst>
      <p:ext uri="{BB962C8B-B14F-4D97-AF65-F5344CB8AC3E}">
        <p14:creationId xmlns:p14="http://schemas.microsoft.com/office/powerpoint/2010/main" xmlns="" val="1216534399"/>
      </p:ext>
    </p:extLst>
  </p:cSld>
  <p:clrMapOvr>
    <a:masterClrMapping/>
  </p:clrMapOvr>
  <p:transition spd="med">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pPr lvl="0"/>
            <a:r>
              <a:rPr lang="en-US" sz="2800" dirty="0"/>
              <a:t>The law of conﬁdentiality has developed through case law and is supported by various statutes. </a:t>
            </a:r>
            <a:endParaRPr lang="en-US" sz="2800" dirty="0" smtClean="0"/>
          </a:p>
          <a:p>
            <a:pPr lvl="0"/>
            <a:r>
              <a:rPr lang="en-US" sz="2800" dirty="0" smtClean="0"/>
              <a:t>Practice </a:t>
            </a:r>
            <a:r>
              <a:rPr lang="en-US" sz="2800" dirty="0"/>
              <a:t>in question points out as well to the situations in </a:t>
            </a:r>
            <a:r>
              <a:rPr lang="en-US" sz="2800" dirty="0" smtClean="0"/>
              <a:t>developed </a:t>
            </a:r>
            <a:r>
              <a:rPr lang="en-US" sz="2800" dirty="0"/>
              <a:t>countries where health insurance companies disclose information about the number of patients with certain diagnoses or some pharmaceutical companies pay directly to pharmacies in order to obtain access to patients’ personal data. </a:t>
            </a:r>
            <a:endParaRPr lang="en-US" sz="2800" dirty="0" smtClean="0"/>
          </a:p>
          <a:p>
            <a:pPr lvl="0"/>
            <a:r>
              <a:rPr lang="en-US" sz="2800" dirty="0" smtClean="0"/>
              <a:t>It </a:t>
            </a:r>
            <a:r>
              <a:rPr lang="en-US" sz="2800" dirty="0"/>
              <a:t>is </a:t>
            </a:r>
            <a:r>
              <a:rPr lang="en-US" sz="2800" dirty="0" smtClean="0"/>
              <a:t>possible </a:t>
            </a:r>
            <a:r>
              <a:rPr lang="en-US" sz="2800" dirty="0"/>
              <a:t>to release from obligation of maintaining conﬁdentiality. </a:t>
            </a:r>
            <a:endParaRPr lang="en-US" sz="2800" dirty="0" smtClean="0"/>
          </a:p>
          <a:p>
            <a:r>
              <a:rPr lang="en-US" dirty="0"/>
              <a:t/>
            </a:r>
            <a:br>
              <a:rPr lang="en-US" dirty="0"/>
            </a:br>
            <a:endParaRPr lang="en-US" dirty="0"/>
          </a:p>
        </p:txBody>
      </p:sp>
    </p:spTree>
    <p:extLst>
      <p:ext uri="{BB962C8B-B14F-4D97-AF65-F5344CB8AC3E}">
        <p14:creationId xmlns:p14="http://schemas.microsoft.com/office/powerpoint/2010/main" xmlns="" val="2035759575"/>
      </p:ext>
    </p:extLst>
  </p:cSld>
  <p:clrMapOvr>
    <a:masterClrMapping/>
  </p:clrMapOvr>
  <p:transition spd="med">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lvl="0"/>
            <a:r>
              <a:rPr lang="en-US" sz="2000" dirty="0"/>
              <a:t>Namely, the right to privacy and conﬁdentiality does not necessarily imply an absolute </a:t>
            </a:r>
            <a:r>
              <a:rPr lang="en-US" sz="2000" dirty="0" smtClean="0"/>
              <a:t>right.</a:t>
            </a:r>
          </a:p>
          <a:p>
            <a:pPr lvl="0"/>
            <a:r>
              <a:rPr lang="en-US" sz="2000" dirty="0" smtClean="0"/>
              <a:t>There </a:t>
            </a:r>
            <a:r>
              <a:rPr lang="en-US" sz="2000" dirty="0"/>
              <a:t>are certain exceptions to the idea of complete conﬁdentiality, which is conﬁrmed in both medical and judicial practice. </a:t>
            </a:r>
            <a:endParaRPr lang="en-US" sz="2000" dirty="0" smtClean="0"/>
          </a:p>
          <a:p>
            <a:pPr lvl="0"/>
            <a:r>
              <a:rPr lang="en-US" sz="2000" dirty="0" smtClean="0"/>
              <a:t>Medical </a:t>
            </a:r>
            <a:r>
              <a:rPr lang="en-US" sz="2000" dirty="0"/>
              <a:t>conﬁdentiality arises from both the nature of the information concerned and the ﬁduciary character of the pharmacist-patient relationship. </a:t>
            </a:r>
            <a:endParaRPr lang="en-US" sz="2000" dirty="0" smtClean="0"/>
          </a:p>
          <a:p>
            <a:pPr lvl="0"/>
            <a:r>
              <a:rPr lang="en-US" sz="2000" dirty="0" smtClean="0"/>
              <a:t>Decisions </a:t>
            </a:r>
            <a:r>
              <a:rPr lang="en-US" sz="2000" dirty="0"/>
              <a:t>about disclosing information should be made on a case-to-case basis and only after fully considering all relevant factors. </a:t>
            </a:r>
            <a:endParaRPr lang="en-US" sz="2000" dirty="0" smtClean="0"/>
          </a:p>
          <a:p>
            <a:pPr lvl="0"/>
            <a:r>
              <a:rPr lang="en-US" sz="2000" dirty="0" smtClean="0"/>
              <a:t>Disclosure </a:t>
            </a:r>
            <a:r>
              <a:rPr lang="en-US" sz="2000" dirty="0"/>
              <a:t>may be made in several different forms: disclosing information with consent; disclosing </a:t>
            </a:r>
            <a:r>
              <a:rPr lang="en-US" sz="2000" dirty="0" smtClean="0"/>
              <a:t>information </a:t>
            </a:r>
            <a:r>
              <a:rPr lang="en-US" sz="2000" dirty="0"/>
              <a:t>without consent; disclosures required by law; and, disclosures made in the </a:t>
            </a:r>
            <a:r>
              <a:rPr lang="en-US" sz="2000" dirty="0" smtClean="0"/>
              <a:t>public </a:t>
            </a:r>
            <a:r>
              <a:rPr lang="en-US" sz="2000" dirty="0"/>
              <a:t>interest.</a:t>
            </a:r>
          </a:p>
          <a:p>
            <a:endParaRPr lang="en-US" dirty="0"/>
          </a:p>
        </p:txBody>
      </p:sp>
    </p:spTree>
    <p:extLst>
      <p:ext uri="{BB962C8B-B14F-4D97-AF65-F5344CB8AC3E}">
        <p14:creationId xmlns:p14="http://schemas.microsoft.com/office/powerpoint/2010/main" xmlns="" val="3268467926"/>
      </p:ext>
    </p:extLst>
  </p:cSld>
  <p:clrMapOvr>
    <a:masterClrMapping/>
  </p:clrMapOvr>
  <p:transition spd="med">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a:t>
            </a:r>
            <a:r>
              <a:rPr lang="en-US" dirty="0" smtClean="0"/>
              <a:t>nauthorized </a:t>
            </a:r>
            <a:r>
              <a:rPr lang="en-US" dirty="0"/>
              <a:t>disclosure of a secret</a:t>
            </a:r>
          </a:p>
        </p:txBody>
      </p:sp>
      <p:sp>
        <p:nvSpPr>
          <p:cNvPr id="3" name="Content Placeholder 2"/>
          <p:cNvSpPr>
            <a:spLocks noGrp="1"/>
          </p:cNvSpPr>
          <p:nvPr>
            <p:ph idx="1"/>
          </p:nvPr>
        </p:nvSpPr>
        <p:spPr/>
        <p:txBody>
          <a:bodyPr>
            <a:normAutofit/>
          </a:bodyPr>
          <a:lstStyle/>
          <a:p>
            <a:r>
              <a:rPr lang="en-US" sz="2400" dirty="0"/>
              <a:t>According to the opinion of the majority of lawyers, the term “</a:t>
            </a:r>
            <a:r>
              <a:rPr lang="en-US" sz="2400" dirty="0" smtClean="0"/>
              <a:t>unauthorized </a:t>
            </a:r>
            <a:r>
              <a:rPr lang="en-US" sz="2400" dirty="0"/>
              <a:t>disclosure of a secret” should be equated to the term “unjustiﬁable” i.e., unlawful disclosure. </a:t>
            </a:r>
            <a:endParaRPr lang="en-US" sz="2400" dirty="0" smtClean="0"/>
          </a:p>
          <a:p>
            <a:r>
              <a:rPr lang="en-US" sz="2400" dirty="0" smtClean="0"/>
              <a:t>Exceptions </a:t>
            </a:r>
            <a:r>
              <a:rPr lang="en-US" sz="2400" dirty="0"/>
              <a:t>to unlawfulness are strictly prescribe by law (requests by the court or any other body or jus cogent/peremptory norms, e.g., the norms about mandatory reporting and registration of certain diseases), or they stem from general circumstances that exclude unlawfulness such as: consent of an </a:t>
            </a:r>
            <a:r>
              <a:rPr lang="en-US" sz="2400" dirty="0" smtClean="0"/>
              <a:t>authorized </a:t>
            </a:r>
            <a:r>
              <a:rPr lang="en-US" sz="2400" dirty="0"/>
              <a:t>person; </a:t>
            </a:r>
            <a:r>
              <a:rPr lang="en-US" sz="2400" dirty="0" smtClean="0"/>
              <a:t>implied </a:t>
            </a:r>
            <a:r>
              <a:rPr lang="en-US" sz="2400" dirty="0"/>
              <a:t>consent of an authorized person; the state of absolute </a:t>
            </a:r>
            <a:r>
              <a:rPr lang="en-US" sz="2400" dirty="0" smtClean="0"/>
              <a:t>necessity</a:t>
            </a:r>
            <a:r>
              <a:rPr lang="en-US" sz="2400" dirty="0"/>
              <a:t>; the defense of his/her justiﬁable interests.</a:t>
            </a:r>
          </a:p>
        </p:txBody>
      </p:sp>
    </p:spTree>
    <p:extLst>
      <p:ext uri="{BB962C8B-B14F-4D97-AF65-F5344CB8AC3E}">
        <p14:creationId xmlns:p14="http://schemas.microsoft.com/office/powerpoint/2010/main" xmlns="" val="3846337246"/>
      </p:ext>
    </p:extLst>
  </p:cSld>
  <p:clrMapOvr>
    <a:masterClrMapping/>
  </p:clrMapOvr>
  <p:transition spd="med">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CASE 1</a:t>
            </a:r>
            <a:endParaRPr lang="en-US" dirty="0">
              <a:solidFill>
                <a:srgbClr val="FF0000"/>
              </a:solidFill>
            </a:endParaRPr>
          </a:p>
        </p:txBody>
      </p:sp>
      <p:sp>
        <p:nvSpPr>
          <p:cNvPr id="3" name="Content Placeholder 2"/>
          <p:cNvSpPr>
            <a:spLocks noGrp="1"/>
          </p:cNvSpPr>
          <p:nvPr>
            <p:ph idx="1"/>
          </p:nvPr>
        </p:nvSpPr>
        <p:spPr/>
        <p:txBody>
          <a:bodyPr>
            <a:normAutofit/>
          </a:bodyPr>
          <a:lstStyle/>
          <a:p>
            <a:r>
              <a:rPr lang="en-US" sz="2400" i="1" dirty="0"/>
              <a:t>Daisy is a nurse working on an </a:t>
            </a:r>
            <a:r>
              <a:rPr lang="en-US" sz="2400" i="1" dirty="0" err="1"/>
              <a:t>orthopaedic</a:t>
            </a:r>
            <a:r>
              <a:rPr lang="en-US" sz="2400" i="1" dirty="0"/>
              <a:t> ward. She has established a rapport with a patient, Janine, who has been admitted under the </a:t>
            </a:r>
            <a:r>
              <a:rPr lang="en-US" sz="2400" i="1" dirty="0" err="1"/>
              <a:t>orthopaedic</a:t>
            </a:r>
            <a:r>
              <a:rPr lang="en-US" sz="2400" i="1" dirty="0"/>
              <a:t> team for surgical repair of a fractured wrist. Janine told the consultant that her injuries were sustained falling down the stairs. However, during a chat with Daisy, Janine asks ‘is everything I tell you confidential?’. She then confides to Daisy that her husband has become increasingly violent and pushed her down the stairs.</a:t>
            </a:r>
          </a:p>
          <a:p>
            <a:r>
              <a:rPr lang="en-US" sz="2400" i="1" dirty="0"/>
              <a:t>Daisy does not know if she should tell anyone.</a:t>
            </a:r>
          </a:p>
        </p:txBody>
      </p:sp>
    </p:spTree>
    <p:extLst>
      <p:ext uri="{BB962C8B-B14F-4D97-AF65-F5344CB8AC3E}">
        <p14:creationId xmlns:p14="http://schemas.microsoft.com/office/powerpoint/2010/main" xmlns="" val="672764164"/>
      </p:ext>
    </p:extLst>
  </p:cSld>
  <p:clrMapOvr>
    <a:masterClrMapping/>
  </p:clrMapOvr>
  <p:transition spd="med">
    <p:fad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Content Placeholder 2"/>
          <p:cNvSpPr>
            <a:spLocks noGrp="1"/>
          </p:cNvSpPr>
          <p:nvPr>
            <p:ph idx="1"/>
          </p:nvPr>
        </p:nvSpPr>
        <p:spPr/>
        <p:txBody>
          <a:bodyPr/>
          <a:lstStyle/>
          <a:p>
            <a:endParaRPr lang="en-US" sz="2400" dirty="0"/>
          </a:p>
          <a:p>
            <a:r>
              <a:rPr lang="en-US" sz="2400" dirty="0"/>
              <a:t>Who is owed a duty of confidentiality?</a:t>
            </a:r>
          </a:p>
          <a:p>
            <a:r>
              <a:rPr lang="en-US" sz="2400" dirty="0"/>
              <a:t>In what circumstances can information be disclosed without consent of the patient?</a:t>
            </a:r>
          </a:p>
          <a:p>
            <a:r>
              <a:rPr lang="en-US" sz="2400" dirty="0"/>
              <a:t>Should Daisy disclose the fact that Janine has suffered domestic abuse?</a:t>
            </a:r>
          </a:p>
          <a:p>
            <a:endParaRPr lang="en-US" dirty="0"/>
          </a:p>
        </p:txBody>
      </p:sp>
    </p:spTree>
    <p:extLst>
      <p:ext uri="{BB962C8B-B14F-4D97-AF65-F5344CB8AC3E}">
        <p14:creationId xmlns:p14="http://schemas.microsoft.com/office/powerpoint/2010/main" xmlns="" val="1861253309"/>
      </p:ext>
    </p:extLst>
  </p:cSld>
  <p:clrMapOvr>
    <a:masterClrMapping/>
  </p:clrMapOvr>
  <p:transition spd="med">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a:t>
            </a:r>
            <a:endParaRPr lang="en-US" dirty="0"/>
          </a:p>
        </p:txBody>
      </p:sp>
      <p:sp>
        <p:nvSpPr>
          <p:cNvPr id="3" name="Content Placeholder 2"/>
          <p:cNvSpPr>
            <a:spLocks noGrp="1"/>
          </p:cNvSpPr>
          <p:nvPr>
            <p:ph idx="1"/>
          </p:nvPr>
        </p:nvSpPr>
        <p:spPr/>
        <p:txBody>
          <a:bodyPr>
            <a:normAutofit/>
          </a:bodyPr>
          <a:lstStyle/>
          <a:p>
            <a:r>
              <a:rPr lang="en-US" sz="2100" dirty="0"/>
              <a:t>Medical problems can often be embarrassing and frightening and can be associated with stigma. </a:t>
            </a:r>
            <a:r>
              <a:rPr lang="en-US" sz="2100" dirty="0">
                <a:solidFill>
                  <a:srgbClr val="FF0000"/>
                </a:solidFill>
              </a:rPr>
              <a:t>Keeping patient information confidential helps to ensure that the patient will trust their doctor sufficiently to divulge personal information to enable optimum healthcare</a:t>
            </a:r>
            <a:r>
              <a:rPr lang="en-US" sz="2100" dirty="0"/>
              <a:t>. Although few healthcare professionals purposely break confidentiality, it is important to be aware how easily information can be shared between people who do not have a right to that information. </a:t>
            </a:r>
          </a:p>
          <a:p>
            <a:r>
              <a:rPr lang="en-US" sz="2100" dirty="0"/>
              <a:t>All information which can identify a patient is confidential, including images of the patient. A constellation of clinical information combined with the patient’s </a:t>
            </a:r>
            <a:r>
              <a:rPr lang="en-US" sz="2100" dirty="0" smtClean="0"/>
              <a:t>health </a:t>
            </a:r>
            <a:r>
              <a:rPr lang="en-US" sz="2100" dirty="0"/>
              <a:t>number or full postcode could identify the patient. There are legal, ethical and professional obligations to maintain confidentiality.</a:t>
            </a:r>
          </a:p>
        </p:txBody>
      </p:sp>
    </p:spTree>
    <p:extLst>
      <p:ext uri="{BB962C8B-B14F-4D97-AF65-F5344CB8AC3E}">
        <p14:creationId xmlns:p14="http://schemas.microsoft.com/office/powerpoint/2010/main" xmlns="" val="2075119105"/>
      </p:ext>
    </p:extLst>
  </p:cSld>
  <p:clrMapOvr>
    <a:masterClrMapping/>
  </p:clrMapOvr>
  <p:transition spd="med">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Sharing information within the healthcare team</a:t>
            </a:r>
          </a:p>
        </p:txBody>
      </p:sp>
      <p:sp>
        <p:nvSpPr>
          <p:cNvPr id="3" name="Content Placeholder 2"/>
          <p:cNvSpPr>
            <a:spLocks noGrp="1"/>
          </p:cNvSpPr>
          <p:nvPr>
            <p:ph idx="1"/>
          </p:nvPr>
        </p:nvSpPr>
        <p:spPr/>
        <p:txBody>
          <a:bodyPr>
            <a:normAutofit/>
          </a:bodyPr>
          <a:lstStyle/>
          <a:p>
            <a:r>
              <a:rPr lang="en-US" sz="2400" dirty="0">
                <a:solidFill>
                  <a:srgbClr val="FF0000"/>
                </a:solidFill>
              </a:rPr>
              <a:t>Patient information needs to be shared with other members of the team in order to facilitate care, and patients are taken to implicitly agree to share their personal information within the healthcare </a:t>
            </a:r>
            <a:r>
              <a:rPr lang="en-US" sz="2400" dirty="0" smtClean="0">
                <a:solidFill>
                  <a:srgbClr val="FF0000"/>
                </a:solidFill>
              </a:rPr>
              <a:t>team</a:t>
            </a:r>
          </a:p>
          <a:p>
            <a:r>
              <a:rPr lang="en-US" sz="2400" dirty="0"/>
              <a:t>i</a:t>
            </a:r>
            <a:r>
              <a:rPr lang="en-US" sz="2400" dirty="0" smtClean="0"/>
              <a:t>nformation </a:t>
            </a:r>
            <a:r>
              <a:rPr lang="en-US" sz="2400" dirty="0"/>
              <a:t>sharing in this context ‘is acceptable to the extent that health professionals share what is necessary and relevant for patient care on a “need to know” basis’ </a:t>
            </a:r>
          </a:p>
          <a:p>
            <a:r>
              <a:rPr lang="en-US" sz="2400" dirty="0" smtClean="0"/>
              <a:t>In </a:t>
            </a:r>
            <a:r>
              <a:rPr lang="en-US" sz="2400" dirty="0"/>
              <a:t>contrast, disclosure of information to social services usually requires explicit consent from competent patients, although for patients lacking capacity, information can be shared on a need-to-know basis if it is clearly necessary in the patient’s interests and not against his known wishes.</a:t>
            </a:r>
          </a:p>
        </p:txBody>
      </p:sp>
    </p:spTree>
    <p:extLst>
      <p:ext uri="{BB962C8B-B14F-4D97-AF65-F5344CB8AC3E}">
        <p14:creationId xmlns:p14="http://schemas.microsoft.com/office/powerpoint/2010/main" xmlns="" val="2743139856"/>
      </p:ext>
    </p:extLst>
  </p:cSld>
  <p:clrMapOvr>
    <a:masterClrMapping/>
  </p:clrMapOvr>
  <p:transition spd="med">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F0000"/>
                </a:solidFill>
              </a:rPr>
              <a:t>Patients who lack capacity</a:t>
            </a:r>
          </a:p>
        </p:txBody>
      </p:sp>
      <p:sp>
        <p:nvSpPr>
          <p:cNvPr id="3" name="Content Placeholder 2"/>
          <p:cNvSpPr>
            <a:spLocks noGrp="1"/>
          </p:cNvSpPr>
          <p:nvPr>
            <p:ph idx="1"/>
          </p:nvPr>
        </p:nvSpPr>
        <p:spPr/>
        <p:txBody>
          <a:bodyPr>
            <a:normAutofit/>
          </a:bodyPr>
          <a:lstStyle/>
          <a:p>
            <a:r>
              <a:rPr lang="en-US" sz="2200" dirty="0"/>
              <a:t>A duty of confidentiality is owed to all patients; however, when a patient lacks capacity their healthcare information may need to be shared with others to facilitate a decision in the patient’s best interests. </a:t>
            </a:r>
            <a:endParaRPr lang="en-US" sz="2200" dirty="0" smtClean="0"/>
          </a:p>
          <a:p>
            <a:r>
              <a:rPr lang="en-US" sz="2200" dirty="0" smtClean="0"/>
              <a:t>Parent(s</a:t>
            </a:r>
            <a:r>
              <a:rPr lang="en-US" sz="2200" dirty="0"/>
              <a:t>) make healthcare decisions for their child who is unable to do so and so they need clinical information of the child’s diagnosis, prognosis and treatment options to make decisions. </a:t>
            </a:r>
            <a:endParaRPr lang="en-US" sz="2200" dirty="0" smtClean="0"/>
          </a:p>
          <a:p>
            <a:r>
              <a:rPr lang="en-US" sz="2200" dirty="0" smtClean="0"/>
              <a:t>For </a:t>
            </a:r>
            <a:r>
              <a:rPr lang="en-US" sz="2200" dirty="0"/>
              <a:t>adult patients who lack capacity, information may need to be shared with relatives, friends and </a:t>
            </a:r>
            <a:r>
              <a:rPr lang="en-US" sz="2200" dirty="0" smtClean="0"/>
              <a:t>care givers </a:t>
            </a:r>
            <a:r>
              <a:rPr lang="en-US" sz="2200" dirty="0"/>
              <a:t>in order to assess the patient’s best interests; but a </a:t>
            </a:r>
            <a:r>
              <a:rPr lang="en-US" sz="2200" dirty="0" err="1"/>
              <a:t>judgement</a:t>
            </a:r>
            <a:r>
              <a:rPr lang="en-US" sz="2200" dirty="0"/>
              <a:t> may need to be made about sharing sensitive information, and if there is evidence that the patient did not want information shared, this must be </a:t>
            </a:r>
            <a:r>
              <a:rPr lang="en-US" sz="2200" dirty="0" smtClean="0"/>
              <a:t>respected</a:t>
            </a:r>
            <a:endParaRPr lang="en-US" sz="2200" dirty="0"/>
          </a:p>
        </p:txBody>
      </p:sp>
    </p:spTree>
    <p:extLst>
      <p:ext uri="{BB962C8B-B14F-4D97-AF65-F5344CB8AC3E}">
        <p14:creationId xmlns:p14="http://schemas.microsoft.com/office/powerpoint/2010/main" xmlns="" val="2374410235"/>
      </p:ext>
    </p:extLst>
  </p:cSld>
  <p:clrMapOvr>
    <a:masterClrMapping/>
  </p:clrMapOvr>
  <p:transition spd="med">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400" dirty="0">
                <a:solidFill>
                  <a:srgbClr val="FF0000"/>
                </a:solidFill>
              </a:rPr>
              <a:t>Right to information</a:t>
            </a:r>
          </a:p>
        </p:txBody>
      </p:sp>
      <p:sp>
        <p:nvSpPr>
          <p:cNvPr id="5" name="Content Placeholder 4"/>
          <p:cNvSpPr>
            <a:spLocks noGrp="1"/>
          </p:cNvSpPr>
          <p:nvPr>
            <p:ph idx="1"/>
          </p:nvPr>
        </p:nvSpPr>
        <p:spPr/>
        <p:txBody>
          <a:bodyPr>
            <a:normAutofit/>
          </a:bodyPr>
          <a:lstStyle/>
          <a:p>
            <a:pPr marL="0" indent="0">
              <a:buNone/>
            </a:pPr>
            <a:r>
              <a:rPr lang="en-US" sz="3200" dirty="0">
                <a:solidFill>
                  <a:srgbClr val="FF0000"/>
                </a:solidFill>
              </a:rPr>
              <a:t>The patient has the right to all kinds of information about the state of his health, the health service and the way he uses it, as well as all the information that is available based on scientific research and technological innovations. </a:t>
            </a:r>
            <a:endParaRPr lang="en-US" sz="3200" dirty="0" smtClean="0">
              <a:solidFill>
                <a:srgbClr val="FF0000"/>
              </a:solidFill>
            </a:endParaRPr>
          </a:p>
        </p:txBody>
      </p:sp>
    </p:spTree>
    <p:extLst>
      <p:ext uri="{BB962C8B-B14F-4D97-AF65-F5344CB8AC3E}">
        <p14:creationId xmlns:p14="http://schemas.microsoft.com/office/powerpoint/2010/main" xmlns="" val="1101393468"/>
      </p:ext>
    </p:extLst>
  </p:cSld>
  <p:clrMapOvr>
    <a:masterClrMapping/>
  </p:clrMapOvr>
  <p:transition spd="med">
    <p:fad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a:t>
            </a:r>
            <a:endParaRPr lang="en-US" dirty="0"/>
          </a:p>
        </p:txBody>
      </p:sp>
      <p:sp>
        <p:nvSpPr>
          <p:cNvPr id="3" name="Content Placeholder 2"/>
          <p:cNvSpPr>
            <a:spLocks noGrp="1"/>
          </p:cNvSpPr>
          <p:nvPr>
            <p:ph idx="1"/>
          </p:nvPr>
        </p:nvSpPr>
        <p:spPr/>
        <p:txBody>
          <a:bodyPr>
            <a:normAutofit/>
          </a:bodyPr>
          <a:lstStyle/>
          <a:p>
            <a:r>
              <a:rPr lang="en-US" dirty="0"/>
              <a:t>Particular difficulties may arise where two or more patients who have a relationship to each other are registered in the same GP practice. The doctors will owe a duty of care and confidentiality to all of them, and this can result in a potential conflict of interest. </a:t>
            </a:r>
          </a:p>
          <a:p>
            <a:r>
              <a:rPr lang="en-US" dirty="0"/>
              <a:t>Janine is a competent adult patient. If she refuses to allow a healthcare professional to disclose information to help her, then this decision should be respected. </a:t>
            </a:r>
            <a:endParaRPr lang="en-US" dirty="0" smtClean="0"/>
          </a:p>
          <a:p>
            <a:r>
              <a:rPr lang="en-US" dirty="0" smtClean="0"/>
              <a:t>Of </a:t>
            </a:r>
            <a:r>
              <a:rPr lang="en-US" dirty="0"/>
              <a:t>course, Janine should be provided with information and support to contact appropriate agencies if she </a:t>
            </a:r>
            <a:r>
              <a:rPr lang="en-US" dirty="0" smtClean="0"/>
              <a:t>wishes. </a:t>
            </a:r>
          </a:p>
          <a:p>
            <a:r>
              <a:rPr lang="en-US" dirty="0" smtClean="0"/>
              <a:t>The </a:t>
            </a:r>
            <a:r>
              <a:rPr lang="en-US" dirty="0"/>
              <a:t>justification for information sharing without consent is prevention and detection of crime or prevention of serious harm. </a:t>
            </a:r>
          </a:p>
          <a:p>
            <a:r>
              <a:rPr lang="en-US" dirty="0">
                <a:solidFill>
                  <a:srgbClr val="FF0000"/>
                </a:solidFill>
              </a:rPr>
              <a:t>If a patient who lacks capacity may be a victim of neglect or physical, sexual or emotional abuse, information </a:t>
            </a:r>
            <a:r>
              <a:rPr lang="en-US" i="1" dirty="0">
                <a:solidFill>
                  <a:srgbClr val="FF0000"/>
                </a:solidFill>
              </a:rPr>
              <a:t>must </a:t>
            </a:r>
            <a:r>
              <a:rPr lang="en-US" dirty="0">
                <a:solidFill>
                  <a:srgbClr val="FF0000"/>
                </a:solidFill>
              </a:rPr>
              <a:t>be disclosed to the appropriate authority if it is in the patient’s best interests or to protect others from risk of serious harm.</a:t>
            </a:r>
          </a:p>
        </p:txBody>
      </p:sp>
    </p:spTree>
    <p:extLst>
      <p:ext uri="{BB962C8B-B14F-4D97-AF65-F5344CB8AC3E}">
        <p14:creationId xmlns:p14="http://schemas.microsoft.com/office/powerpoint/2010/main" xmlns="" val="616175354"/>
      </p:ext>
    </p:extLst>
  </p:cSld>
  <p:clrMapOvr>
    <a:masterClrMapping/>
  </p:clrMapOvr>
  <p:transition spd="med">
    <p:fad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KEY POINTS</a:t>
            </a:r>
            <a:endParaRPr lang="en-US" dirty="0">
              <a:solidFill>
                <a:srgbClr val="FF0000"/>
              </a:solidFill>
            </a:endParaRPr>
          </a:p>
        </p:txBody>
      </p:sp>
      <p:sp>
        <p:nvSpPr>
          <p:cNvPr id="3" name="Content Placeholder 2"/>
          <p:cNvSpPr>
            <a:spLocks noGrp="1"/>
          </p:cNvSpPr>
          <p:nvPr>
            <p:ph idx="1"/>
          </p:nvPr>
        </p:nvSpPr>
        <p:spPr/>
        <p:txBody>
          <a:bodyPr>
            <a:normAutofit/>
          </a:bodyPr>
          <a:lstStyle/>
          <a:p>
            <a:pPr marL="342900" indent="-342900">
              <a:buFont typeface="+mj-lt"/>
              <a:buAutoNum type="arabicPeriod"/>
            </a:pPr>
            <a:r>
              <a:rPr lang="en-US" sz="2400" dirty="0"/>
              <a:t>Maintaining patient confidentiality is necessary to ensure that patients trust doc-tors with personal and sensitive information. </a:t>
            </a:r>
            <a:endParaRPr lang="en-US" sz="2400" dirty="0" smtClean="0"/>
          </a:p>
          <a:p>
            <a:pPr marL="342900" indent="-342900">
              <a:buFont typeface="+mj-lt"/>
              <a:buAutoNum type="arabicPeriod"/>
            </a:pPr>
            <a:r>
              <a:rPr lang="en-US" sz="2400" dirty="0" smtClean="0"/>
              <a:t> </a:t>
            </a:r>
            <a:r>
              <a:rPr lang="en-US" sz="2400" dirty="0"/>
              <a:t>Information can be disclosed to avoid or reduce the risk of serious harm to </a:t>
            </a:r>
            <a:r>
              <a:rPr lang="en-US" sz="2400" dirty="0" smtClean="0"/>
              <a:t>others.</a:t>
            </a:r>
          </a:p>
          <a:p>
            <a:pPr marL="342900" indent="-342900">
              <a:buFont typeface="+mj-lt"/>
              <a:buAutoNum type="arabicPeriod"/>
            </a:pPr>
            <a:r>
              <a:rPr lang="en-US" sz="2400" dirty="0" smtClean="0"/>
              <a:t>Information </a:t>
            </a:r>
            <a:r>
              <a:rPr lang="en-US" sz="2400" dirty="0"/>
              <a:t>should be disclosed to the appropriate person or authority.</a:t>
            </a:r>
          </a:p>
        </p:txBody>
      </p:sp>
    </p:spTree>
    <p:extLst>
      <p:ext uri="{BB962C8B-B14F-4D97-AF65-F5344CB8AC3E}">
        <p14:creationId xmlns:p14="http://schemas.microsoft.com/office/powerpoint/2010/main" xmlns="" val="3974005277"/>
      </p:ext>
    </p:extLst>
  </p:cSld>
  <p:clrMapOvr>
    <a:masterClrMapping/>
  </p:clrMapOvr>
  <p:transition spd="med">
    <p:fad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2: CONFIDENTIALITY AND CHILDREN</a:t>
            </a:r>
            <a:endParaRPr lang="en-US" dirty="0"/>
          </a:p>
        </p:txBody>
      </p:sp>
      <p:sp>
        <p:nvSpPr>
          <p:cNvPr id="3" name="Content Placeholder 2"/>
          <p:cNvSpPr>
            <a:spLocks noGrp="1"/>
          </p:cNvSpPr>
          <p:nvPr>
            <p:ph idx="1"/>
          </p:nvPr>
        </p:nvSpPr>
        <p:spPr/>
        <p:txBody>
          <a:bodyPr>
            <a:normAutofit/>
          </a:bodyPr>
          <a:lstStyle/>
          <a:p>
            <a:r>
              <a:rPr lang="en-US" sz="2000" i="1" dirty="0"/>
              <a:t>Paula is 17 and has an inherited metabolic disease. She has been attending a specialist clinic on a yearly basis for monitoring. Sometimes Paula attends with her parents, although patients are encouraged to increasingly take an independent approach. At the latest appointment Paula specifically asked to speak to the consultant without her dad being present. She asked the consultant of the risks of developing a metabolic crisis associated with illicit drug use. She admitted that she occasionally uses recreational drugs. She insisted that her parents should not be informed of this and from previous conversations with her parents it is clear that they do not know of the drug use. </a:t>
            </a:r>
          </a:p>
          <a:p>
            <a:r>
              <a:rPr lang="en-US" sz="2000" i="1" dirty="0"/>
              <a:t>The team has advised Paula about the implications and risks of her </a:t>
            </a:r>
            <a:r>
              <a:rPr lang="en-US" sz="2000" i="1" dirty="0" err="1"/>
              <a:t>behaviour</a:t>
            </a:r>
            <a:r>
              <a:rPr lang="en-US" sz="2000" i="1" dirty="0"/>
              <a:t> in terms of her health and the fact that it is illegal, but the consultant wonders whether he should inform Paula’s parents of her drug use.</a:t>
            </a:r>
          </a:p>
        </p:txBody>
      </p:sp>
    </p:spTree>
    <p:extLst>
      <p:ext uri="{BB962C8B-B14F-4D97-AF65-F5344CB8AC3E}">
        <p14:creationId xmlns:p14="http://schemas.microsoft.com/office/powerpoint/2010/main" xmlns="" val="363562592"/>
      </p:ext>
    </p:extLst>
  </p:cSld>
  <p:clrMapOvr>
    <a:masterClrMapping/>
  </p:clrMapOvr>
  <p:transition spd="med">
    <p:fad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QUESTIONS</a:t>
            </a:r>
            <a:endParaRPr lang="en-US" dirty="0">
              <a:solidFill>
                <a:srgbClr val="FF0000"/>
              </a:solidFill>
            </a:endParaRPr>
          </a:p>
        </p:txBody>
      </p:sp>
      <p:sp>
        <p:nvSpPr>
          <p:cNvPr id="3" name="Content Placeholder 2"/>
          <p:cNvSpPr>
            <a:spLocks noGrp="1"/>
          </p:cNvSpPr>
          <p:nvPr>
            <p:ph idx="1"/>
          </p:nvPr>
        </p:nvSpPr>
        <p:spPr/>
        <p:txBody>
          <a:bodyPr/>
          <a:lstStyle/>
          <a:p>
            <a:endParaRPr lang="en-US" sz="2800" dirty="0"/>
          </a:p>
          <a:p>
            <a:r>
              <a:rPr lang="en-US" sz="2800" dirty="0"/>
              <a:t>Is a duty of confidentiality owed to Paula? </a:t>
            </a:r>
          </a:p>
          <a:p>
            <a:r>
              <a:rPr lang="en-US" sz="2800" dirty="0"/>
              <a:t>What circumstances justify breaching confidentiality?</a:t>
            </a:r>
          </a:p>
          <a:p>
            <a:endParaRPr lang="en-US" dirty="0"/>
          </a:p>
        </p:txBody>
      </p:sp>
    </p:spTree>
    <p:extLst>
      <p:ext uri="{BB962C8B-B14F-4D97-AF65-F5344CB8AC3E}">
        <p14:creationId xmlns:p14="http://schemas.microsoft.com/office/powerpoint/2010/main" xmlns="" val="842507849"/>
      </p:ext>
    </p:extLst>
  </p:cSld>
  <p:clrMapOvr>
    <a:masterClrMapping/>
  </p:clrMapOvr>
  <p:transition spd="med">
    <p:fad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a:t>
            </a:r>
            <a:endParaRPr lang="en-US" dirty="0"/>
          </a:p>
        </p:txBody>
      </p:sp>
      <p:sp>
        <p:nvSpPr>
          <p:cNvPr id="3" name="Content Placeholder 2"/>
          <p:cNvSpPr>
            <a:spLocks noGrp="1"/>
          </p:cNvSpPr>
          <p:nvPr>
            <p:ph idx="1"/>
          </p:nvPr>
        </p:nvSpPr>
        <p:spPr/>
        <p:txBody>
          <a:bodyPr/>
          <a:lstStyle/>
          <a:p>
            <a:r>
              <a:rPr lang="en-US" dirty="0"/>
              <a:t>At 17 years old Paula is not yet an adult. Young people, however, are owed a duty of confidentiality </a:t>
            </a:r>
            <a:endParaRPr lang="en-US" dirty="0" smtClean="0"/>
          </a:p>
          <a:p>
            <a:r>
              <a:rPr lang="en-US" dirty="0" smtClean="0"/>
              <a:t>Paula </a:t>
            </a:r>
            <a:r>
              <a:rPr lang="en-US" dirty="0"/>
              <a:t>has been involved in decisions about her treatment and is competent to do so. Therefore, although her parents are aware of her diagnosis and treatment, there is no need for disclosure of her healthcare issues to her parents in order to obtain their consent to treatment. She seems able to articulate the reasons for taking drugs, and her request is to understand the risks to her health rather than as a cry for help. </a:t>
            </a:r>
          </a:p>
          <a:p>
            <a:r>
              <a:rPr lang="en-US" dirty="0"/>
              <a:t>Paula has specifically requested that the information about her drug use is not shared with her parents. Is there a justification for disclosure to her parents in the face of her refusal? </a:t>
            </a:r>
            <a:endParaRPr lang="en-US" dirty="0" smtClean="0"/>
          </a:p>
          <a:p>
            <a:r>
              <a:rPr lang="en-US" dirty="0" smtClean="0"/>
              <a:t>Literature states that information </a:t>
            </a:r>
            <a:r>
              <a:rPr lang="en-US" dirty="0"/>
              <a:t>should be disclosed if it is necessary to protect the child or young person, or someone else, from risk of death or serious </a:t>
            </a:r>
            <a:r>
              <a:rPr lang="en-US" dirty="0" smtClean="0"/>
              <a:t>harm. </a:t>
            </a:r>
            <a:r>
              <a:rPr lang="en-US" dirty="0"/>
              <a:t>Such cases may arise, for example, if ‘a child or young person is involved in </a:t>
            </a:r>
            <a:r>
              <a:rPr lang="en-US" dirty="0" smtClean="0"/>
              <a:t>behavior </a:t>
            </a:r>
            <a:r>
              <a:rPr lang="en-US" dirty="0"/>
              <a:t>that might put them or others at risk of serious harm, such as serious addiction, self-harm or joy-riding’.</a:t>
            </a:r>
          </a:p>
        </p:txBody>
      </p:sp>
    </p:spTree>
    <p:extLst>
      <p:ext uri="{BB962C8B-B14F-4D97-AF65-F5344CB8AC3E}">
        <p14:creationId xmlns:p14="http://schemas.microsoft.com/office/powerpoint/2010/main" xmlns="" val="1967671484"/>
      </p:ext>
    </p:extLst>
  </p:cSld>
  <p:clrMapOvr>
    <a:masterClrMapping/>
  </p:clrMapOvr>
  <p:transition spd="med">
    <p:fad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a:t>
            </a:r>
            <a:endParaRPr lang="en-US" dirty="0"/>
          </a:p>
        </p:txBody>
      </p:sp>
      <p:sp>
        <p:nvSpPr>
          <p:cNvPr id="3" name="Content Placeholder 2"/>
          <p:cNvSpPr>
            <a:spLocks noGrp="1"/>
          </p:cNvSpPr>
          <p:nvPr>
            <p:ph idx="1"/>
          </p:nvPr>
        </p:nvSpPr>
        <p:spPr/>
        <p:txBody>
          <a:bodyPr/>
          <a:lstStyle/>
          <a:p>
            <a:r>
              <a:rPr lang="en-US" dirty="0"/>
              <a:t>Even if informed of her drug use, Paula’s parents are perhaps unlikely to be able to stop it. If </a:t>
            </a:r>
            <a:r>
              <a:rPr lang="en-US" dirty="0" smtClean="0"/>
              <a:t>they </a:t>
            </a:r>
            <a:r>
              <a:rPr lang="en-US" dirty="0"/>
              <a:t>were informed they could be alert to signs of worsening health or a sudden deterioration, but as they are aware of the metabolic condition they will be monitoring her health anyway. If Paula did come to harm and her parents found out that healthcare professionals had known about drug use and not told them, they may feel they were deprived of their chance to intervene and let down by the team caring for their child. </a:t>
            </a:r>
          </a:p>
          <a:p>
            <a:r>
              <a:rPr lang="en-US" dirty="0"/>
              <a:t>However, Paula is engaging well with the team and wants to make a reasoned and informed choice about taking drugs. It could be argued that the degree of criminality and potential harm is not sufficiently severe to justify disclosure to her parents in the face of a refusal to do so. Informing her parents against her express refusal would be very damaging to the relationship she has established with the team and may impact on future engagement with treatment.</a:t>
            </a:r>
          </a:p>
        </p:txBody>
      </p:sp>
    </p:spTree>
    <p:extLst>
      <p:ext uri="{BB962C8B-B14F-4D97-AF65-F5344CB8AC3E}">
        <p14:creationId xmlns:p14="http://schemas.microsoft.com/office/powerpoint/2010/main" xmlns="" val="685298382"/>
      </p:ext>
    </p:extLst>
  </p:cSld>
  <p:clrMapOvr>
    <a:masterClrMapping/>
  </p:clrMapOvr>
  <p:transition spd="med">
    <p:fad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KEY POINTS</a:t>
            </a:r>
            <a:endParaRPr lang="en-US" dirty="0">
              <a:solidFill>
                <a:srgbClr val="FF0000"/>
              </a:solidFill>
            </a:endParaRPr>
          </a:p>
        </p:txBody>
      </p:sp>
      <p:sp>
        <p:nvSpPr>
          <p:cNvPr id="3" name="Content Placeholder 2"/>
          <p:cNvSpPr>
            <a:spLocks noGrp="1"/>
          </p:cNvSpPr>
          <p:nvPr>
            <p:ph idx="1"/>
          </p:nvPr>
        </p:nvSpPr>
        <p:spPr/>
        <p:txBody>
          <a:bodyPr>
            <a:normAutofit/>
          </a:bodyPr>
          <a:lstStyle/>
          <a:p>
            <a:r>
              <a:rPr lang="en-US" sz="2400" dirty="0"/>
              <a:t>A duty of confidentiality is owed to all children and young people. </a:t>
            </a:r>
            <a:endParaRPr lang="en-US" sz="2400" dirty="0" smtClean="0"/>
          </a:p>
          <a:p>
            <a:r>
              <a:rPr lang="en-US" sz="2400" dirty="0" smtClean="0"/>
              <a:t>• </a:t>
            </a:r>
            <a:r>
              <a:rPr lang="en-US" sz="2400" dirty="0"/>
              <a:t>Disclosing information to parents without the consent of the young person may have a negative impact on the long-term relationship between the healthcare team and the patient, and also the patient and their parents. </a:t>
            </a:r>
            <a:endParaRPr lang="en-US" sz="2400" dirty="0" smtClean="0"/>
          </a:p>
          <a:p>
            <a:r>
              <a:rPr lang="en-US" sz="2400" dirty="0" smtClean="0"/>
              <a:t>• </a:t>
            </a:r>
            <a:r>
              <a:rPr lang="en-US" sz="2400" dirty="0"/>
              <a:t>Even where a young person is competent and refuses to allow disclosure to </a:t>
            </a:r>
            <a:r>
              <a:rPr lang="en-US" sz="2400" dirty="0" smtClean="0"/>
              <a:t>parents</a:t>
            </a:r>
            <a:r>
              <a:rPr lang="en-US" sz="2400" dirty="0"/>
              <a:t>, a reasonable effort must be made to persuade the child to involve parents for important or life-changing decisions.</a:t>
            </a:r>
          </a:p>
        </p:txBody>
      </p:sp>
    </p:spTree>
    <p:extLst>
      <p:ext uri="{BB962C8B-B14F-4D97-AF65-F5344CB8AC3E}">
        <p14:creationId xmlns:p14="http://schemas.microsoft.com/office/powerpoint/2010/main" xmlns="" val="3798831731"/>
      </p:ext>
    </p:extLst>
  </p:cSld>
  <p:clrMapOvr>
    <a:masterClrMapping/>
  </p:clrMapOvr>
  <p:transition spd="med">
    <p:fad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CASE 3: </a:t>
            </a:r>
            <a:r>
              <a:rPr lang="en-US" dirty="0">
                <a:solidFill>
                  <a:srgbClr val="FF0000"/>
                </a:solidFill>
              </a:rPr>
              <a:t>ACCESS TO HEALTHCARE INFORMATION </a:t>
            </a:r>
          </a:p>
        </p:txBody>
      </p:sp>
      <p:sp>
        <p:nvSpPr>
          <p:cNvPr id="3" name="Content Placeholder 2"/>
          <p:cNvSpPr>
            <a:spLocks noGrp="1"/>
          </p:cNvSpPr>
          <p:nvPr>
            <p:ph idx="1"/>
          </p:nvPr>
        </p:nvSpPr>
        <p:spPr/>
        <p:txBody>
          <a:bodyPr>
            <a:normAutofit/>
          </a:bodyPr>
          <a:lstStyle/>
          <a:p>
            <a:r>
              <a:rPr lang="en-US" sz="2400" i="1" dirty="0"/>
              <a:t>One of your patients has recently died from ovarian cancer. She had presented to the surgery twice with vague symptoms prior to being referred for an ultrasound scan which demonstrated advanced cancer. Despite aggressive treatment with chemotherapy and surgery, she died less than 6 months after diagnosis. Her family is understandably distraught, and her daughter has written to the practice manager requesting a full copy of her medical records as they are wondering whether the cancer could have been diagnosed earlier. As the complaints lead for the practice, you have been asked to respond to the letter.</a:t>
            </a:r>
          </a:p>
        </p:txBody>
      </p:sp>
    </p:spTree>
    <p:extLst>
      <p:ext uri="{BB962C8B-B14F-4D97-AF65-F5344CB8AC3E}">
        <p14:creationId xmlns:p14="http://schemas.microsoft.com/office/powerpoint/2010/main" xmlns="" val="1481874615"/>
      </p:ext>
    </p:extLst>
  </p:cSld>
  <p:clrMapOvr>
    <a:masterClrMapping/>
  </p:clrMapOvr>
  <p:transition spd="med">
    <p:fade/>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QUESTIONS</a:t>
            </a:r>
            <a:endParaRPr lang="en-US" dirty="0">
              <a:solidFill>
                <a:srgbClr val="FF0000"/>
              </a:solidFill>
            </a:endParaRPr>
          </a:p>
        </p:txBody>
      </p:sp>
      <p:sp>
        <p:nvSpPr>
          <p:cNvPr id="3" name="Content Placeholder 2"/>
          <p:cNvSpPr>
            <a:spLocks noGrp="1"/>
          </p:cNvSpPr>
          <p:nvPr>
            <p:ph idx="1"/>
          </p:nvPr>
        </p:nvSpPr>
        <p:spPr/>
        <p:txBody>
          <a:bodyPr/>
          <a:lstStyle/>
          <a:p>
            <a:endParaRPr lang="en-US" sz="2400" dirty="0"/>
          </a:p>
          <a:p>
            <a:r>
              <a:rPr lang="en-US" sz="2400" dirty="0"/>
              <a:t>Does confidentiality continue after death? </a:t>
            </a:r>
          </a:p>
          <a:p>
            <a:r>
              <a:rPr lang="en-US" sz="2400" dirty="0"/>
              <a:t>Can a relative request access to a patient’s medical records? </a:t>
            </a:r>
          </a:p>
          <a:p>
            <a:r>
              <a:rPr lang="en-US" sz="2400" dirty="0"/>
              <a:t>What processes are in place to protect confidentiality and medical records?</a:t>
            </a:r>
          </a:p>
          <a:p>
            <a:endParaRPr lang="en-US" dirty="0"/>
          </a:p>
        </p:txBody>
      </p:sp>
    </p:spTree>
    <p:extLst>
      <p:ext uri="{BB962C8B-B14F-4D97-AF65-F5344CB8AC3E}">
        <p14:creationId xmlns:p14="http://schemas.microsoft.com/office/powerpoint/2010/main" xmlns="" val="3669523691"/>
      </p:ext>
    </p:extLst>
  </p:cSld>
  <p:clrMapOvr>
    <a:masterClrMapping/>
  </p:clrMapOvr>
  <p:transition spd="med">
    <p:fade/>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a:t>
            </a:r>
            <a:endParaRPr lang="en-US" dirty="0"/>
          </a:p>
        </p:txBody>
      </p:sp>
      <p:sp>
        <p:nvSpPr>
          <p:cNvPr id="3" name="Content Placeholder 2"/>
          <p:cNvSpPr>
            <a:spLocks noGrp="1"/>
          </p:cNvSpPr>
          <p:nvPr>
            <p:ph idx="1"/>
          </p:nvPr>
        </p:nvSpPr>
        <p:spPr/>
        <p:txBody>
          <a:bodyPr>
            <a:normAutofit lnSpcReduction="10000"/>
          </a:bodyPr>
          <a:lstStyle/>
          <a:p>
            <a:r>
              <a:rPr lang="en-US" dirty="0"/>
              <a:t>The duty of confidentiality to a patient also remains after death. </a:t>
            </a:r>
            <a:endParaRPr lang="en-US" dirty="0" smtClean="0"/>
          </a:p>
          <a:p>
            <a:r>
              <a:rPr lang="en-US" dirty="0" smtClean="0"/>
              <a:t>In UK, there are guidelines on </a:t>
            </a:r>
            <a:r>
              <a:rPr lang="en-US" dirty="0"/>
              <a:t>what to do when information is requested by others about the nature of a patient’s death. It highlights circumstances in which confidentiality should be maintained but also looks at the emotional needs of any relatives that have questions about the nature of a person’s death. Relevant information about the patient’s death should be disclosed in some circumstances, including the following: </a:t>
            </a:r>
          </a:p>
          <a:p>
            <a:r>
              <a:rPr lang="en-US" dirty="0"/>
              <a:t>To help a coroner, procurator fiscal or other similar officer with an inquest or fatal accident inquiry </a:t>
            </a:r>
          </a:p>
          <a:p>
            <a:r>
              <a:rPr lang="en-US" dirty="0"/>
              <a:t>On death certificates, which must be completed honestly and fully </a:t>
            </a:r>
          </a:p>
          <a:p>
            <a:r>
              <a:rPr lang="en-US" dirty="0"/>
              <a:t>When a parent asks for information about the circumstances and causes of a child’s death </a:t>
            </a:r>
          </a:p>
          <a:p>
            <a:r>
              <a:rPr lang="en-US" dirty="0"/>
              <a:t>When a partner, close relative or friend asks for information about the circumstances of an adult’s death, and there is no reason to believe that the patient would have objected to such a disclosure </a:t>
            </a:r>
          </a:p>
          <a:p>
            <a:r>
              <a:rPr lang="en-US" dirty="0"/>
              <a:t>When a person has a right of access to records under the Access to Health Records Act 1990 </a:t>
            </a:r>
          </a:p>
          <a:p>
            <a:endParaRPr lang="en-US" dirty="0"/>
          </a:p>
        </p:txBody>
      </p:sp>
    </p:spTree>
    <p:extLst>
      <p:ext uri="{BB962C8B-B14F-4D97-AF65-F5344CB8AC3E}">
        <p14:creationId xmlns:p14="http://schemas.microsoft.com/office/powerpoint/2010/main" xmlns="" val="1776676972"/>
      </p:ext>
    </p:extLst>
  </p:cSld>
  <p:clrMapOvr>
    <a:masterClrMapping/>
  </p:clrMapOvr>
  <p:transition spd="med">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solidFill>
                  <a:srgbClr val="FF0000"/>
                </a:solidFill>
              </a:rPr>
              <a:t>The patient has the right to information about health insurance rights and the procedures for exercising those rights</a:t>
            </a:r>
            <a:r>
              <a:rPr lang="en-US" dirty="0"/>
              <a:t>. </a:t>
            </a:r>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1877828611"/>
      </p:ext>
    </p:extLst>
  </p:cSld>
  <p:clrMapOvr>
    <a:masterClrMapping/>
  </p:clrMapOvr>
  <p:transition spd="med">
    <p:fade/>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a:t>
            </a:r>
            <a:endParaRPr lang="en-US" dirty="0"/>
          </a:p>
        </p:txBody>
      </p:sp>
      <p:sp>
        <p:nvSpPr>
          <p:cNvPr id="3" name="Content Placeholder 2"/>
          <p:cNvSpPr>
            <a:spLocks noGrp="1"/>
          </p:cNvSpPr>
          <p:nvPr>
            <p:ph idx="1"/>
          </p:nvPr>
        </p:nvSpPr>
        <p:spPr/>
        <p:txBody>
          <a:bodyPr>
            <a:normAutofit/>
          </a:bodyPr>
          <a:lstStyle/>
          <a:p>
            <a:r>
              <a:rPr lang="en-US" sz="2400" dirty="0"/>
              <a:t>In the above scenario perhaps the best course of action would be to invite the relatives in to have a conversation about the nature of the patient’s presentation, investigations and ongoing treatment. </a:t>
            </a:r>
            <a:endParaRPr lang="en-US" sz="2400" dirty="0" smtClean="0"/>
          </a:p>
          <a:p>
            <a:r>
              <a:rPr lang="en-US" sz="2400" dirty="0" smtClean="0"/>
              <a:t>It </a:t>
            </a:r>
            <a:r>
              <a:rPr lang="en-US" sz="2400" dirty="0"/>
              <a:t>would allow the relatives a chance to ask questions and for the GP to give open and honest answers. </a:t>
            </a:r>
            <a:endParaRPr lang="en-US" sz="2400" dirty="0" smtClean="0"/>
          </a:p>
          <a:p>
            <a:r>
              <a:rPr lang="en-US" sz="2400" dirty="0" smtClean="0"/>
              <a:t>If </a:t>
            </a:r>
            <a:r>
              <a:rPr lang="en-US" sz="2400" dirty="0"/>
              <a:t>the relatives still had concerns or felt that negligence had occurred</a:t>
            </a:r>
            <a:r>
              <a:rPr lang="en-US" sz="2400" dirty="0" smtClean="0"/>
              <a:t>, </a:t>
            </a:r>
            <a:r>
              <a:rPr lang="en-US" sz="2400" dirty="0"/>
              <a:t>then the next step would be to ask them to make a more formal complaint. In most cases, being able to have a conversation about the circumstances of an individual’s death is enough to support the relatives in coming to terms with the death of a loved one. </a:t>
            </a:r>
          </a:p>
        </p:txBody>
      </p:sp>
    </p:spTree>
    <p:extLst>
      <p:ext uri="{BB962C8B-B14F-4D97-AF65-F5344CB8AC3E}">
        <p14:creationId xmlns:p14="http://schemas.microsoft.com/office/powerpoint/2010/main" xmlns="" val="1070664099"/>
      </p:ext>
    </p:extLst>
  </p:cSld>
  <p:clrMapOvr>
    <a:masterClrMapping/>
  </p:clrMapOvr>
  <p:transition spd="med">
    <p:fade/>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KEY POINTS</a:t>
            </a:r>
            <a:endParaRPr lang="en-US" dirty="0">
              <a:solidFill>
                <a:srgbClr val="FF0000"/>
              </a:solidFill>
            </a:endParaRPr>
          </a:p>
        </p:txBody>
      </p:sp>
      <p:sp>
        <p:nvSpPr>
          <p:cNvPr id="3" name="Content Placeholder 2"/>
          <p:cNvSpPr>
            <a:spLocks noGrp="1"/>
          </p:cNvSpPr>
          <p:nvPr>
            <p:ph idx="1"/>
          </p:nvPr>
        </p:nvSpPr>
        <p:spPr/>
        <p:txBody>
          <a:bodyPr>
            <a:normAutofit/>
          </a:bodyPr>
          <a:lstStyle/>
          <a:p>
            <a:r>
              <a:rPr lang="en-US" sz="2400" dirty="0"/>
              <a:t>Maintaining patient confidentiality is necessary to ensure that patients trust </a:t>
            </a:r>
            <a:r>
              <a:rPr lang="en-US" sz="2400" dirty="0" smtClean="0"/>
              <a:t>doctors </a:t>
            </a:r>
            <a:r>
              <a:rPr lang="en-US" sz="2400" dirty="0"/>
              <a:t>with personal and sensitive information. </a:t>
            </a:r>
            <a:endParaRPr lang="en-US" sz="2400" dirty="0" smtClean="0"/>
          </a:p>
          <a:p>
            <a:r>
              <a:rPr lang="en-US" sz="2400" dirty="0" smtClean="0"/>
              <a:t>• </a:t>
            </a:r>
            <a:r>
              <a:rPr lang="en-US" sz="2400" dirty="0"/>
              <a:t>Personal data should be kept safe, used for a proper purpose and only be shared with relevant healthcare professionals.</a:t>
            </a:r>
          </a:p>
        </p:txBody>
      </p:sp>
    </p:spTree>
    <p:extLst>
      <p:ext uri="{BB962C8B-B14F-4D97-AF65-F5344CB8AC3E}">
        <p14:creationId xmlns:p14="http://schemas.microsoft.com/office/powerpoint/2010/main" xmlns="" val="3584630251"/>
      </p:ext>
    </p:extLst>
  </p:cSld>
  <p:clrMapOvr>
    <a:masterClrMapping/>
  </p:clrMapOvr>
  <p:transition spd="med">
    <p:fade/>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CASE 4: CONFIDENTIALITY AND HIV</a:t>
            </a:r>
            <a:endParaRPr lang="en-US" dirty="0">
              <a:solidFill>
                <a:srgbClr val="FF0000"/>
              </a:solidFill>
            </a:endParaRPr>
          </a:p>
        </p:txBody>
      </p:sp>
      <p:sp>
        <p:nvSpPr>
          <p:cNvPr id="3" name="Content Placeholder 2"/>
          <p:cNvSpPr>
            <a:spLocks noGrp="1"/>
          </p:cNvSpPr>
          <p:nvPr>
            <p:ph idx="1"/>
          </p:nvPr>
        </p:nvSpPr>
        <p:spPr/>
        <p:txBody>
          <a:bodyPr>
            <a:normAutofit/>
          </a:bodyPr>
          <a:lstStyle/>
          <a:p>
            <a:r>
              <a:rPr lang="en-US" sz="2400" i="1" dirty="0" smtClean="0"/>
              <a:t>Ana, </a:t>
            </a:r>
            <a:r>
              <a:rPr lang="en-US" sz="2400" i="1" dirty="0"/>
              <a:t>a 25-year-old </a:t>
            </a:r>
            <a:r>
              <a:rPr lang="en-US" sz="2400" i="1" dirty="0" smtClean="0"/>
              <a:t>woman </a:t>
            </a:r>
            <a:r>
              <a:rPr lang="en-US" sz="2400" i="1" dirty="0"/>
              <a:t>with no symptoms, attends the genitourinary medicine clinic. </a:t>
            </a:r>
            <a:r>
              <a:rPr lang="en-US" sz="2400" i="1" dirty="0" smtClean="0"/>
              <a:t>She </a:t>
            </a:r>
            <a:r>
              <a:rPr lang="en-US" sz="2400" i="1" dirty="0"/>
              <a:t>reports that </a:t>
            </a:r>
            <a:r>
              <a:rPr lang="en-US" sz="2400" i="1" dirty="0" smtClean="0"/>
              <a:t>, her boyfriend </a:t>
            </a:r>
            <a:r>
              <a:rPr lang="en-US" sz="2400" i="1" dirty="0"/>
              <a:t>of 2 years, has advised </a:t>
            </a:r>
            <a:r>
              <a:rPr lang="en-US" sz="2400" i="1" dirty="0" smtClean="0"/>
              <a:t>her </a:t>
            </a:r>
            <a:r>
              <a:rPr lang="en-US" sz="2400" i="1" dirty="0"/>
              <a:t>to attend. </a:t>
            </a:r>
            <a:r>
              <a:rPr lang="en-US" sz="2400" i="1" dirty="0" smtClean="0"/>
              <a:t>She </a:t>
            </a:r>
            <a:r>
              <a:rPr lang="en-US" sz="2400" i="1" dirty="0"/>
              <a:t>says </a:t>
            </a:r>
            <a:r>
              <a:rPr lang="en-US" sz="2400" i="1" dirty="0" smtClean="0"/>
              <a:t>Tom was </a:t>
            </a:r>
            <a:r>
              <a:rPr lang="en-US" sz="2400" i="1" dirty="0"/>
              <a:t>diagnosed and treated for syphilis the week before at the same clinic. </a:t>
            </a:r>
            <a:r>
              <a:rPr lang="en-US" sz="2400" i="1" dirty="0" smtClean="0"/>
              <a:t>Ana has </a:t>
            </a:r>
            <a:r>
              <a:rPr lang="en-US" sz="2400" i="1" dirty="0"/>
              <a:t>had no other partners since </a:t>
            </a:r>
            <a:r>
              <a:rPr lang="en-US" sz="2400" i="1" dirty="0" smtClean="0"/>
              <a:t>her </a:t>
            </a:r>
            <a:r>
              <a:rPr lang="en-US" sz="2400" i="1" dirty="0"/>
              <a:t>last negative tests 2 years ago and says Tom had a negative HIV test last year. </a:t>
            </a:r>
            <a:r>
              <a:rPr lang="en-US" sz="2400" i="1" dirty="0" smtClean="0"/>
              <a:t>Ana </a:t>
            </a:r>
            <a:r>
              <a:rPr lang="en-US" sz="2400" i="1" dirty="0"/>
              <a:t>consents to all tests including an HIV test. </a:t>
            </a:r>
          </a:p>
          <a:p>
            <a:r>
              <a:rPr lang="en-US" sz="2400" i="1" dirty="0"/>
              <a:t>While the patient is waiting for his tests, the doctor pulls out </a:t>
            </a:r>
            <a:r>
              <a:rPr lang="en-US" sz="2400" i="1" dirty="0" smtClean="0"/>
              <a:t>Tom’s </a:t>
            </a:r>
            <a:r>
              <a:rPr lang="en-US" sz="2400" i="1" dirty="0"/>
              <a:t>file. She confirms that Tom was diagnosed with syphilis last week but also notices that Tom is HIV-positive and has attended this </a:t>
            </a:r>
            <a:r>
              <a:rPr lang="en-US" sz="2400" i="1" dirty="0" err="1"/>
              <a:t>centre</a:t>
            </a:r>
            <a:r>
              <a:rPr lang="en-US" sz="2400" i="1" dirty="0"/>
              <a:t> for the past 4 years for HIV care. Tom’s next appointment is in 2 days.</a:t>
            </a:r>
          </a:p>
        </p:txBody>
      </p:sp>
    </p:spTree>
    <p:extLst>
      <p:ext uri="{BB962C8B-B14F-4D97-AF65-F5344CB8AC3E}">
        <p14:creationId xmlns:p14="http://schemas.microsoft.com/office/powerpoint/2010/main" xmlns="" val="1134563025"/>
      </p:ext>
    </p:extLst>
  </p:cSld>
  <p:clrMapOvr>
    <a:masterClrMapping/>
  </p:clrMapOvr>
  <p:transition spd="med">
    <p:fade/>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QUESTIONS</a:t>
            </a:r>
            <a:endParaRPr lang="en-US" dirty="0">
              <a:solidFill>
                <a:srgbClr val="FF0000"/>
              </a:solidFill>
            </a:endParaRPr>
          </a:p>
        </p:txBody>
      </p:sp>
      <p:sp>
        <p:nvSpPr>
          <p:cNvPr id="3" name="Content Placeholder 2"/>
          <p:cNvSpPr>
            <a:spLocks noGrp="1"/>
          </p:cNvSpPr>
          <p:nvPr>
            <p:ph idx="1"/>
          </p:nvPr>
        </p:nvSpPr>
        <p:spPr/>
        <p:txBody>
          <a:bodyPr/>
          <a:lstStyle/>
          <a:p>
            <a:endParaRPr lang="en-US" dirty="0"/>
          </a:p>
          <a:p>
            <a:r>
              <a:rPr lang="en-US" sz="2400" dirty="0"/>
              <a:t>How should the doctor proceed with this consultation? What should she say to </a:t>
            </a:r>
            <a:r>
              <a:rPr lang="en-US" sz="2400" dirty="0" smtClean="0"/>
              <a:t>Ana? </a:t>
            </a:r>
            <a:endParaRPr lang="en-US" sz="2400" dirty="0"/>
          </a:p>
          <a:p>
            <a:r>
              <a:rPr lang="en-US" sz="2400" dirty="0"/>
              <a:t>Does the fact that both patients are under the care of the same clinic affect the doctor’s decision? </a:t>
            </a:r>
          </a:p>
          <a:p>
            <a:r>
              <a:rPr lang="en-US" sz="2400" dirty="0"/>
              <a:t>What should be said to Tom at his next appointment? </a:t>
            </a:r>
          </a:p>
          <a:p>
            <a:r>
              <a:rPr lang="en-US" sz="2400" dirty="0"/>
              <a:t>Would the doctor be liable if she breached Tom’s confidentiality </a:t>
            </a:r>
            <a:r>
              <a:rPr lang="en-US" sz="2400" i="1" dirty="0"/>
              <a:t>or </a:t>
            </a:r>
            <a:r>
              <a:rPr lang="en-US" sz="2400" dirty="0"/>
              <a:t>if she did not inform </a:t>
            </a:r>
            <a:r>
              <a:rPr lang="en-US" sz="2400" dirty="0" smtClean="0"/>
              <a:t>Ana </a:t>
            </a:r>
            <a:r>
              <a:rPr lang="en-US" sz="2400" dirty="0"/>
              <a:t>of </a:t>
            </a:r>
            <a:r>
              <a:rPr lang="en-US" sz="2400" dirty="0" smtClean="0"/>
              <a:t>her </a:t>
            </a:r>
            <a:r>
              <a:rPr lang="en-US" sz="2400" dirty="0"/>
              <a:t>ongoing risk?</a:t>
            </a:r>
          </a:p>
          <a:p>
            <a:endParaRPr lang="en-US" dirty="0"/>
          </a:p>
        </p:txBody>
      </p:sp>
    </p:spTree>
    <p:extLst>
      <p:ext uri="{BB962C8B-B14F-4D97-AF65-F5344CB8AC3E}">
        <p14:creationId xmlns:p14="http://schemas.microsoft.com/office/powerpoint/2010/main" xmlns="" val="2156133114"/>
      </p:ext>
    </p:extLst>
  </p:cSld>
  <p:clrMapOvr>
    <a:masterClrMapping/>
  </p:clrMapOvr>
  <p:transition spd="med">
    <p:fade/>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ANSWER</a:t>
            </a:r>
            <a:endParaRPr lang="en-US" dirty="0">
              <a:solidFill>
                <a:srgbClr val="FF0000"/>
              </a:solidFill>
            </a:endParaRPr>
          </a:p>
        </p:txBody>
      </p:sp>
      <p:sp>
        <p:nvSpPr>
          <p:cNvPr id="3" name="Content Placeholder 2"/>
          <p:cNvSpPr>
            <a:spLocks noGrp="1"/>
          </p:cNvSpPr>
          <p:nvPr>
            <p:ph idx="1"/>
          </p:nvPr>
        </p:nvSpPr>
        <p:spPr>
          <a:xfrm>
            <a:off x="914401" y="1905000"/>
            <a:ext cx="10744200" cy="4267200"/>
          </a:xfrm>
        </p:spPr>
        <p:txBody>
          <a:bodyPr>
            <a:normAutofit/>
          </a:bodyPr>
          <a:lstStyle/>
          <a:p>
            <a:r>
              <a:rPr lang="en-US" dirty="0"/>
              <a:t>Following </a:t>
            </a:r>
            <a:r>
              <a:rPr lang="en-US" dirty="0" smtClean="0"/>
              <a:t>Ana’s </a:t>
            </a:r>
            <a:r>
              <a:rPr lang="en-US" dirty="0"/>
              <a:t>consultation, the doctor is now aware that Tom has concealed his HIV-positive status, which may have put </a:t>
            </a:r>
            <a:r>
              <a:rPr lang="en-US" dirty="0" smtClean="0"/>
              <a:t>Ana </a:t>
            </a:r>
            <a:r>
              <a:rPr lang="en-US" dirty="0"/>
              <a:t>at risk of HIV transmission. She should proceed with the consultation, ensuring appropriate sexual health advice is provided, and address any of </a:t>
            </a:r>
            <a:r>
              <a:rPr lang="en-US" dirty="0" smtClean="0"/>
              <a:t>Ana’s </a:t>
            </a:r>
            <a:r>
              <a:rPr lang="en-US" dirty="0"/>
              <a:t>concerns. At this stage, the doctor would not be justified to disclose to </a:t>
            </a:r>
            <a:r>
              <a:rPr lang="en-US" dirty="0" smtClean="0"/>
              <a:t>Ana </a:t>
            </a:r>
            <a:r>
              <a:rPr lang="en-US" dirty="0"/>
              <a:t>any of the information she has found out about Tom as it would result in a breach of confidentiality. The doctor has not yet had the opportunity to discuss issues of disclosure with Tom, and unless Tom himself consents to the disclosure of his HIV status, or disclosure is necessary in the public interest, she has both a moral and legal duty to maintain confidentiality. </a:t>
            </a:r>
          </a:p>
          <a:p>
            <a:r>
              <a:rPr lang="en-US" dirty="0"/>
              <a:t>Taking a full sexual history from </a:t>
            </a:r>
            <a:r>
              <a:rPr lang="en-US" dirty="0" smtClean="0"/>
              <a:t>Ana </a:t>
            </a:r>
            <a:r>
              <a:rPr lang="en-US" dirty="0"/>
              <a:t>is important to assess </a:t>
            </a:r>
            <a:r>
              <a:rPr lang="en-US" dirty="0" smtClean="0"/>
              <a:t>her </a:t>
            </a:r>
            <a:r>
              <a:rPr lang="en-US" dirty="0"/>
              <a:t>risk (and it is important not to make assumptions). Other information which may be useful in consultation includes their sexual </a:t>
            </a:r>
            <a:r>
              <a:rPr lang="en-US" dirty="0" smtClean="0"/>
              <a:t>practices. An </a:t>
            </a:r>
            <a:r>
              <a:rPr lang="en-US" dirty="0"/>
              <a:t>uninfected individual is thought to be most at risk of acquiring HIV by unprotected receptive anal sex. The results from </a:t>
            </a:r>
            <a:r>
              <a:rPr lang="en-US" dirty="0" smtClean="0"/>
              <a:t>Ana’s </a:t>
            </a:r>
            <a:r>
              <a:rPr lang="en-US" dirty="0"/>
              <a:t>tests will also crucially determine how </a:t>
            </a:r>
            <a:r>
              <a:rPr lang="en-US" dirty="0" smtClean="0"/>
              <a:t>she </a:t>
            </a:r>
            <a:r>
              <a:rPr lang="en-US" dirty="0"/>
              <a:t>will be managed. If </a:t>
            </a:r>
            <a:r>
              <a:rPr lang="en-US" dirty="0" smtClean="0"/>
              <a:t>she </a:t>
            </a:r>
            <a:r>
              <a:rPr lang="en-US" dirty="0"/>
              <a:t>is found to be HIV-positive </a:t>
            </a:r>
            <a:r>
              <a:rPr lang="en-US" dirty="0" smtClean="0"/>
              <a:t>she </a:t>
            </a:r>
            <a:r>
              <a:rPr lang="en-US" dirty="0"/>
              <a:t>will need to be </a:t>
            </a:r>
            <a:r>
              <a:rPr lang="en-US" dirty="0" err="1"/>
              <a:t>counselled</a:t>
            </a:r>
            <a:r>
              <a:rPr lang="en-US" dirty="0"/>
              <a:t> sensitively. </a:t>
            </a:r>
            <a:r>
              <a:rPr lang="en-US" dirty="0" smtClean="0"/>
              <a:t>Ana </a:t>
            </a:r>
            <a:r>
              <a:rPr lang="en-US" dirty="0"/>
              <a:t>will also need to be seen by an HIV specialist within 2 weeks (the standard for HIV clinical care). Even if </a:t>
            </a:r>
            <a:r>
              <a:rPr lang="en-US" dirty="0" smtClean="0"/>
              <a:t>Ana </a:t>
            </a:r>
            <a:r>
              <a:rPr lang="en-US" dirty="0"/>
              <a:t>is now HIV-negative, failure of disclosure from Tom may result in HIV transmission to </a:t>
            </a:r>
            <a:r>
              <a:rPr lang="en-US" dirty="0" smtClean="0"/>
              <a:t>Ana in </a:t>
            </a:r>
            <a:r>
              <a:rPr lang="en-US" dirty="0"/>
              <a:t>the future. As both </a:t>
            </a:r>
            <a:r>
              <a:rPr lang="en-US" dirty="0" smtClean="0"/>
              <a:t>Ana and </a:t>
            </a:r>
            <a:r>
              <a:rPr lang="en-US" dirty="0"/>
              <a:t>Tom are patients under the care of the same clinical team, they are both owed a duty of care. The important but difficult issue is identifying in which circumstances the duty of confidentiality is outweighed by the interests of others.</a:t>
            </a:r>
          </a:p>
        </p:txBody>
      </p:sp>
    </p:spTree>
    <p:extLst>
      <p:ext uri="{BB962C8B-B14F-4D97-AF65-F5344CB8AC3E}">
        <p14:creationId xmlns:p14="http://schemas.microsoft.com/office/powerpoint/2010/main" xmlns="" val="3352924226"/>
      </p:ext>
    </p:extLst>
  </p:cSld>
  <p:clrMapOvr>
    <a:masterClrMapping/>
  </p:clrMapOvr>
  <p:transition spd="med">
    <p:fade/>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a:t>
            </a:r>
            <a:endParaRPr lang="en-US" dirty="0"/>
          </a:p>
        </p:txBody>
      </p:sp>
      <p:sp>
        <p:nvSpPr>
          <p:cNvPr id="3" name="Content Placeholder 2"/>
          <p:cNvSpPr>
            <a:spLocks noGrp="1"/>
          </p:cNvSpPr>
          <p:nvPr>
            <p:ph idx="1"/>
          </p:nvPr>
        </p:nvSpPr>
        <p:spPr>
          <a:xfrm>
            <a:off x="685801" y="1905000"/>
            <a:ext cx="11049000" cy="4267200"/>
          </a:xfrm>
        </p:spPr>
        <p:txBody>
          <a:bodyPr>
            <a:normAutofit fontScale="92500" lnSpcReduction="20000"/>
          </a:bodyPr>
          <a:lstStyle/>
          <a:p>
            <a:r>
              <a:rPr lang="en-US" dirty="0"/>
              <a:t>During Tom’s next consultation it would be important to ascertain his feelings regarding disclosure of his status to his partner. It is the doctor’s duty to properly advise him of the nature of the disease and ways of protecting others from infection. Tom should be encouraged to disclose his HIV-positive status to </a:t>
            </a:r>
            <a:r>
              <a:rPr lang="en-US" dirty="0" smtClean="0"/>
              <a:t>Ana, </a:t>
            </a:r>
            <a:r>
              <a:rPr lang="en-US" dirty="0"/>
              <a:t>regardless of condom usage. It would be important to inform Tom that lack of disclosure and choosing not to use condoms could amount to ‘reckless’ transmission of </a:t>
            </a:r>
            <a:r>
              <a:rPr lang="en-US" dirty="0" smtClean="0"/>
              <a:t>HIV.</a:t>
            </a:r>
          </a:p>
          <a:p>
            <a:r>
              <a:rPr lang="en-US" dirty="0" smtClean="0"/>
              <a:t>Tom </a:t>
            </a:r>
            <a:r>
              <a:rPr lang="en-US" dirty="0"/>
              <a:t>should be advised that sharing information about his HIV diagnosis with his partner allows for informed decision making about their sexual </a:t>
            </a:r>
            <a:r>
              <a:rPr lang="en-US" dirty="0" err="1"/>
              <a:t>behaviour</a:t>
            </a:r>
            <a:r>
              <a:rPr lang="en-US" dirty="0"/>
              <a:t>. Also, disclosure would enable </a:t>
            </a:r>
            <a:r>
              <a:rPr lang="en-US" dirty="0" smtClean="0"/>
              <a:t>Ana </a:t>
            </a:r>
            <a:r>
              <a:rPr lang="en-US" dirty="0"/>
              <a:t>to seek post-exposure prophylaxis following accidental unprotected sex and therefore reduce the risk of transmission. The case would be discussed by a multidisciplinary team and a deadline agreed with Tom by which he needs to have disclosed. It would be made clear to Tom that if this deadline was breached the clinic would step in and inform </a:t>
            </a:r>
            <a:r>
              <a:rPr lang="en-US" dirty="0" smtClean="0"/>
              <a:t>Ana </a:t>
            </a:r>
            <a:r>
              <a:rPr lang="en-US" dirty="0"/>
              <a:t>that he has been at risk and needs HIV testing (but not telling him outright that Tom has HIV). It is rare for a person to refuse to disclose when supported. Any disclosure to Tom – about </a:t>
            </a:r>
            <a:r>
              <a:rPr lang="en-US" dirty="0" smtClean="0"/>
              <a:t>Ana </a:t>
            </a:r>
            <a:r>
              <a:rPr lang="en-US" dirty="0"/>
              <a:t>attending the clinic – needs to be </a:t>
            </a:r>
            <a:r>
              <a:rPr lang="en-US" dirty="0" err="1"/>
              <a:t>authorised</a:t>
            </a:r>
            <a:r>
              <a:rPr lang="en-US" dirty="0"/>
              <a:t> by </a:t>
            </a:r>
            <a:r>
              <a:rPr lang="en-US" dirty="0" smtClean="0"/>
              <a:t>Ana </a:t>
            </a:r>
            <a:r>
              <a:rPr lang="en-US" dirty="0"/>
              <a:t>first. </a:t>
            </a:r>
          </a:p>
          <a:p>
            <a:r>
              <a:rPr lang="en-US" dirty="0"/>
              <a:t>If </a:t>
            </a:r>
            <a:r>
              <a:rPr lang="en-US" dirty="0" smtClean="0"/>
              <a:t>Ana </a:t>
            </a:r>
            <a:r>
              <a:rPr lang="en-US" dirty="0"/>
              <a:t>was to become HIV-positive as a result of Tom failing to disclose, it is questionable whether the doctor could be held accountable for failing to prevent onward transmission of HIV. </a:t>
            </a:r>
            <a:r>
              <a:rPr lang="en-US" dirty="0" smtClean="0"/>
              <a:t>Some court decisions have suggested that the doctor could be held civilly liable (that is, liable in damages) if the third party was also a patient of the doctor and independently owed a duty of care. Therefore</a:t>
            </a:r>
            <a:r>
              <a:rPr lang="en-US" dirty="0"/>
              <a:t>, in the event that the doctor has sufficient reason to believe Tom is not following the advice given and cannot be persuaded to do so, and is putting </a:t>
            </a:r>
            <a:r>
              <a:rPr lang="en-US" dirty="0" smtClean="0"/>
              <a:t>Ana </a:t>
            </a:r>
            <a:r>
              <a:rPr lang="en-US" dirty="0"/>
              <a:t>at ongoing risk, it may become necessary to disclose information. In these circumstances the doctor should inform Tom before the disclosure is made, and must be prepared to justify the decision to disclose.</a:t>
            </a:r>
          </a:p>
        </p:txBody>
      </p:sp>
    </p:spTree>
    <p:extLst>
      <p:ext uri="{BB962C8B-B14F-4D97-AF65-F5344CB8AC3E}">
        <p14:creationId xmlns:p14="http://schemas.microsoft.com/office/powerpoint/2010/main" xmlns="" val="3341916547"/>
      </p:ext>
    </p:extLst>
  </p:cSld>
  <p:clrMapOvr>
    <a:masterClrMapping/>
  </p:clrMapOvr>
  <p:transition spd="med">
    <p:fade/>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ETHICAL ISSUES</a:t>
            </a:r>
            <a:endParaRPr lang="en-US" dirty="0"/>
          </a:p>
        </p:txBody>
      </p:sp>
      <p:sp>
        <p:nvSpPr>
          <p:cNvPr id="3" name="Content Placeholder 2"/>
          <p:cNvSpPr>
            <a:spLocks noGrp="1"/>
          </p:cNvSpPr>
          <p:nvPr>
            <p:ph idx="1"/>
          </p:nvPr>
        </p:nvSpPr>
        <p:spPr/>
        <p:txBody>
          <a:bodyPr>
            <a:normAutofit/>
          </a:bodyPr>
          <a:lstStyle/>
          <a:p>
            <a:r>
              <a:rPr lang="en-US" sz="2000" dirty="0"/>
              <a:t>Individuals have a moral obligation to avoid harming others where possible. But they also have a responsibility to protect themselves from known harm. A person consents to assume and accept a risk which they were aware of (where there is a choice to avoid that risk). </a:t>
            </a:r>
            <a:endParaRPr lang="en-US" sz="2000" dirty="0" smtClean="0"/>
          </a:p>
          <a:p>
            <a:r>
              <a:rPr lang="en-US" sz="2000" dirty="0" smtClean="0"/>
              <a:t>But </a:t>
            </a:r>
            <a:r>
              <a:rPr lang="en-US" sz="2000" dirty="0"/>
              <a:t>can </a:t>
            </a:r>
            <a:r>
              <a:rPr lang="en-US" sz="2000" dirty="0" smtClean="0"/>
              <a:t>Ana be </a:t>
            </a:r>
            <a:r>
              <a:rPr lang="en-US" sz="2000" dirty="0"/>
              <a:t>said to have assumed the risk of acquiring HIV when </a:t>
            </a:r>
            <a:r>
              <a:rPr lang="en-US" sz="2000" dirty="0" smtClean="0"/>
              <a:t>she </a:t>
            </a:r>
            <a:r>
              <a:rPr lang="en-US" sz="2000" dirty="0"/>
              <a:t>has been deceived by Tom about the reality of the risks? </a:t>
            </a:r>
            <a:endParaRPr lang="en-US" sz="2000" dirty="0" smtClean="0"/>
          </a:p>
          <a:p>
            <a:r>
              <a:rPr lang="en-US" sz="2000" dirty="0" smtClean="0"/>
              <a:t>Society </a:t>
            </a:r>
            <a:r>
              <a:rPr lang="en-US" sz="2000" dirty="0"/>
              <a:t>places strong emphasis on an individual’s autonomy. </a:t>
            </a:r>
            <a:r>
              <a:rPr lang="en-US" sz="2000" dirty="0" smtClean="0"/>
              <a:t>Ana’s </a:t>
            </a:r>
            <a:r>
              <a:rPr lang="en-US" sz="2000" dirty="0"/>
              <a:t>decision to have sex with Tom can only be said to be truly autonomous if </a:t>
            </a:r>
            <a:r>
              <a:rPr lang="en-US" sz="2000" dirty="0" smtClean="0"/>
              <a:t>she </a:t>
            </a:r>
            <a:r>
              <a:rPr lang="en-US" sz="2000" dirty="0"/>
              <a:t>is made aware of all the facts (as condoms do not protect against HIV 100%). </a:t>
            </a:r>
            <a:endParaRPr lang="en-US" sz="2000" dirty="0" smtClean="0"/>
          </a:p>
          <a:p>
            <a:r>
              <a:rPr lang="en-US" sz="2000" dirty="0" smtClean="0"/>
              <a:t>This </a:t>
            </a:r>
            <a:r>
              <a:rPr lang="en-US" sz="2000" dirty="0"/>
              <a:t>does not negate the public health message that everyone should take responsibility for their own health </a:t>
            </a:r>
          </a:p>
        </p:txBody>
      </p:sp>
    </p:spTree>
    <p:extLst>
      <p:ext uri="{BB962C8B-B14F-4D97-AF65-F5344CB8AC3E}">
        <p14:creationId xmlns:p14="http://schemas.microsoft.com/office/powerpoint/2010/main" xmlns="" val="2848979655"/>
      </p:ext>
    </p:extLst>
  </p:cSld>
  <p:clrMapOvr>
    <a:masterClrMapping/>
  </p:clrMapOvr>
  <p:transition spd="med">
    <p:fade/>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KEY POINTS</a:t>
            </a:r>
            <a:endParaRPr lang="en-US" dirty="0">
              <a:solidFill>
                <a:srgbClr val="FF0000"/>
              </a:solidFill>
            </a:endParaRPr>
          </a:p>
        </p:txBody>
      </p:sp>
      <p:sp>
        <p:nvSpPr>
          <p:cNvPr id="3" name="Content Placeholder 2"/>
          <p:cNvSpPr>
            <a:spLocks noGrp="1"/>
          </p:cNvSpPr>
          <p:nvPr>
            <p:ph idx="1"/>
          </p:nvPr>
        </p:nvSpPr>
        <p:spPr/>
        <p:txBody>
          <a:bodyPr>
            <a:normAutofit/>
          </a:bodyPr>
          <a:lstStyle/>
          <a:p>
            <a:pPr marL="342900" indent="-342900">
              <a:buFont typeface="+mj-lt"/>
              <a:buAutoNum type="arabicPeriod"/>
            </a:pPr>
            <a:r>
              <a:rPr lang="en-US" sz="2400" dirty="0"/>
              <a:t>• The duty of confidentiality is an important cornerstone of the provision of medical care but it is not absolute. </a:t>
            </a:r>
            <a:endParaRPr lang="en-US" sz="2400" dirty="0" smtClean="0"/>
          </a:p>
          <a:p>
            <a:pPr marL="342900" indent="-342900">
              <a:buFont typeface="+mj-lt"/>
              <a:buAutoNum type="arabicPeriod"/>
            </a:pPr>
            <a:r>
              <a:rPr lang="en-US" sz="2400" dirty="0" smtClean="0"/>
              <a:t>• </a:t>
            </a:r>
            <a:r>
              <a:rPr lang="en-US" sz="2400" dirty="0"/>
              <a:t>Disclosure can be justified to protect a person from risk of death or serious harm, e.g., sexual contact of patient with HIV who has not been informed. </a:t>
            </a:r>
            <a:endParaRPr lang="en-US" sz="2400" dirty="0" smtClean="0"/>
          </a:p>
          <a:p>
            <a:pPr marL="342900" indent="-342900">
              <a:buFont typeface="+mj-lt"/>
              <a:buAutoNum type="arabicPeriod"/>
            </a:pPr>
            <a:r>
              <a:rPr lang="en-US" sz="2400" dirty="0" smtClean="0"/>
              <a:t>• </a:t>
            </a:r>
            <a:r>
              <a:rPr lang="en-US" sz="2400" dirty="0"/>
              <a:t>Inform the patient before disclosure. </a:t>
            </a:r>
            <a:endParaRPr lang="en-US" sz="2400" dirty="0" smtClean="0"/>
          </a:p>
          <a:p>
            <a:pPr marL="342900" indent="-342900">
              <a:buFont typeface="+mj-lt"/>
              <a:buAutoNum type="arabicPeriod"/>
            </a:pPr>
            <a:r>
              <a:rPr lang="en-US" sz="2400" dirty="0" smtClean="0"/>
              <a:t>• </a:t>
            </a:r>
            <a:r>
              <a:rPr lang="en-US" sz="2400" dirty="0"/>
              <a:t>Do not disclose to others who are not at risk of infection.</a:t>
            </a:r>
          </a:p>
        </p:txBody>
      </p:sp>
    </p:spTree>
    <p:extLst>
      <p:ext uri="{BB962C8B-B14F-4D97-AF65-F5344CB8AC3E}">
        <p14:creationId xmlns:p14="http://schemas.microsoft.com/office/powerpoint/2010/main" xmlns="" val="3311090942"/>
      </p:ext>
    </p:extLst>
  </p:cSld>
  <p:clrMapOvr>
    <a:masterClrMapping/>
  </p:clrMapOvr>
  <p:transition spd="med">
    <p:fade/>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sr-Latn-RS" dirty="0" smtClean="0"/>
              <a:t>THANK YOU FOR YOUR ATTENTION!</a:t>
            </a:r>
            <a:endParaRPr lang="en-US" dirty="0"/>
          </a:p>
        </p:txBody>
      </p:sp>
      <p:sp>
        <p:nvSpPr>
          <p:cNvPr id="5" name="Subtitle 4"/>
          <p:cNvSpPr>
            <a:spLocks noGrp="1"/>
          </p:cNvSpPr>
          <p:nvPr>
            <p:ph type="subTitle" idx="1"/>
          </p:nvPr>
        </p:nvSpPr>
        <p:spPr/>
        <p:txBody>
          <a:bodyPr/>
          <a:lstStyle/>
          <a:p>
            <a:endParaRPr lang="en-US"/>
          </a:p>
        </p:txBody>
      </p:sp>
    </p:spTree>
    <p:extLst>
      <p:ext uri="{BB962C8B-B14F-4D97-AF65-F5344CB8AC3E}">
        <p14:creationId xmlns:p14="http://schemas.microsoft.com/office/powerpoint/2010/main" xmlns="" val="2266965230"/>
      </p:ext>
    </p:extLst>
  </p:cSld>
  <p:clrMapOvr>
    <a:masterClrMapping/>
  </p:clrMapOvr>
  <p:transition spd="med">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F0000"/>
                </a:solidFill>
              </a:rPr>
              <a:t>The patient has the right to receive information in a timely manner and in a manner that is in his best interest</a:t>
            </a:r>
            <a:r>
              <a:rPr lang="en-US" dirty="0"/>
              <a:t>. </a:t>
            </a:r>
            <a:br>
              <a:rPr lang="en-US" dirty="0"/>
            </a:b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1092452931"/>
      </p:ext>
    </p:extLst>
  </p:cSld>
  <p:clrMapOvr>
    <a:masterClrMapping/>
  </p:clrMapOvr>
  <p:transition spd="med">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patient has the right to information about the name and surname and professional status of health workers, that is, health associates who participate in the undertaking of medical measures and the procedure of his treatment in general.</a:t>
            </a:r>
            <a:br>
              <a:rPr lang="en-US" dirty="0"/>
            </a:b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2983876090"/>
      </p:ext>
    </p:extLst>
  </p:cSld>
  <p:clrMapOvr>
    <a:masterClrMapping/>
  </p:clrMapOvr>
  <p:transition spd="med">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How is information provided?</a:t>
            </a:r>
            <a:endParaRPr lang="en-US" dirty="0"/>
          </a:p>
        </p:txBody>
      </p:sp>
      <p:sp>
        <p:nvSpPr>
          <p:cNvPr id="5" name="Content Placeholder 4"/>
          <p:cNvSpPr>
            <a:spLocks noGrp="1"/>
          </p:cNvSpPr>
          <p:nvPr>
            <p:ph idx="1"/>
          </p:nvPr>
        </p:nvSpPr>
        <p:spPr/>
        <p:txBody>
          <a:bodyPr>
            <a:normAutofit lnSpcReduction="10000"/>
          </a:bodyPr>
          <a:lstStyle/>
          <a:p>
            <a:r>
              <a:rPr lang="en-US" sz="2400" dirty="0"/>
              <a:t>A health care provider in charge provides a patient with referred </a:t>
            </a:r>
            <a:r>
              <a:rPr lang="en-US" sz="2400" dirty="0" smtClean="0"/>
              <a:t>information</a:t>
            </a:r>
            <a:r>
              <a:rPr lang="en-US" sz="2400" dirty="0"/>
              <a:t>, even without their request. </a:t>
            </a:r>
            <a:r>
              <a:rPr lang="en-US" sz="2400" dirty="0">
                <a:solidFill>
                  <a:srgbClr val="FF0000"/>
                </a:solidFill>
              </a:rPr>
              <a:t>The information is provided by a health care </a:t>
            </a:r>
            <a:r>
              <a:rPr lang="en-US" sz="2400" dirty="0" smtClean="0">
                <a:solidFill>
                  <a:srgbClr val="FF0000"/>
                </a:solidFill>
              </a:rPr>
              <a:t>provider </a:t>
            </a:r>
            <a:r>
              <a:rPr lang="en-US" sz="2400" dirty="0">
                <a:solidFill>
                  <a:srgbClr val="FF0000"/>
                </a:solidFill>
              </a:rPr>
              <a:t>verbally and in a way that is understandable to a patient, taking into account their age, education, and emotional state</a:t>
            </a:r>
            <a:r>
              <a:rPr lang="en-US" sz="2400" dirty="0" smtClean="0">
                <a:solidFill>
                  <a:srgbClr val="FF0000"/>
                </a:solidFill>
              </a:rPr>
              <a:t>.</a:t>
            </a:r>
          </a:p>
          <a:p>
            <a:r>
              <a:rPr lang="en-US" sz="2400" dirty="0"/>
              <a:t>If a medical professional in charge assesses that a patient, for whatever the reason, does not understand provided </a:t>
            </a:r>
            <a:r>
              <a:rPr lang="en-US" sz="2400" dirty="0" smtClean="0"/>
              <a:t>information</a:t>
            </a:r>
            <a:r>
              <a:rPr lang="en-US" sz="2400" dirty="0"/>
              <a:t>, the information may be given to the patient’s immediate family member. </a:t>
            </a:r>
            <a:endParaRPr lang="en-US" sz="2400" dirty="0" smtClean="0"/>
          </a:p>
          <a:p>
            <a:r>
              <a:rPr lang="en-US" sz="2400" dirty="0" smtClean="0"/>
              <a:t>If </a:t>
            </a:r>
            <a:r>
              <a:rPr lang="en-US" sz="2400" dirty="0"/>
              <a:t>a patient does not speak the language in official use on the territory of the health care facility, he/she is provided with an interpreter, and if a patient is deaf and mute</a:t>
            </a:r>
            <a:r>
              <a:rPr lang="en-US" sz="2400" dirty="0" smtClean="0"/>
              <a:t>, </a:t>
            </a:r>
            <a:r>
              <a:rPr lang="en-US" sz="2400" dirty="0"/>
              <a:t>he/she is provided with a sign-language interpreter, in accordance with the law. </a:t>
            </a:r>
            <a:endParaRPr lang="en-US" sz="2400" dirty="0" smtClean="0"/>
          </a:p>
          <a:p>
            <a:endParaRPr lang="en-US" dirty="0"/>
          </a:p>
        </p:txBody>
      </p:sp>
    </p:spTree>
    <p:extLst>
      <p:ext uri="{BB962C8B-B14F-4D97-AF65-F5344CB8AC3E}">
        <p14:creationId xmlns:p14="http://schemas.microsoft.com/office/powerpoint/2010/main" xmlns="" val="4167986983"/>
      </p:ext>
    </p:extLst>
  </p:cSld>
  <p:clrMapOvr>
    <a:masterClrMapping/>
  </p:clrMapOvr>
  <p:transition spd="med">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A patient may relinquish the right to be informed, except for the information about the fact that a proposed medical measure is necessary and that it is not without a considerable risk, or that it is risky not to undertake it.</a:t>
            </a:r>
            <a:br>
              <a:rPr lang="en-US" dirty="0"/>
            </a:b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xmlns="" val="2110754933"/>
      </p:ext>
    </p:extLst>
  </p:cSld>
  <p:clrMapOvr>
    <a:masterClrMapping/>
  </p:clrMapOvr>
  <p:transition spd="med">
    <p:fade/>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halkboard 16x9">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80000"/>
                <a:satMod val="300000"/>
              </a:schemeClr>
            </a:gs>
            <a:gs pos="100000">
              <a:schemeClr val="phClr">
                <a:shade val="30000"/>
                <a:satMod val="200000"/>
              </a:schemeClr>
            </a:gs>
          </a:gsLst>
          <a:path path="circle">
            <a:fillToRect l="50000" t="50000" r="50000" b="50000"/>
          </a:path>
        </a:gradFill>
        <a:blipFill rotWithShape="1">
          <a:blip xmlns:r="http://schemas.openxmlformats.org/officeDocument/2006/relationships" r:embed="rId1">
            <a:duotone>
              <a:schemeClr val="phClr">
                <a:shade val="12000"/>
                <a:satMod val="240000"/>
              </a:schemeClr>
              <a:schemeClr val="phClr">
                <a:tint val="65000"/>
              </a:schemeClr>
            </a:duotone>
          </a:blip>
          <a:stretch/>
        </a:blipFill>
      </a:bgFillStyleLst>
    </a:fmtScheme>
  </a:themeElements>
  <a:objectDefaults>
    <a:spDef>
      <a:spPr>
        <a:ln>
          <a:miter lim="800000"/>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25400">
          <a:miter lim="800000"/>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nSpc>
            <a:spcPct val="90000"/>
          </a:lnSpc>
          <a:defRPr sz="2400"/>
        </a:defPPr>
      </a:lstStyle>
    </a:txDef>
  </a:objectDefaults>
  <a:extraClrSchemeLst/>
  <a:extLst>
    <a:ext uri="{05A4C25C-085E-4340-85A3-A5531E510DB2}">
      <thm15:themeFamily xmlns:thm15="http://schemas.microsoft.com/office/thememl/2012/main" xmlns="" name="TF00001018.potx" id="{D19C2884-2C55-4C1A-A5C2-5D03FF1F35A4}" vid="{5F7A9C6A-558C-4654-B762-2F22BC904FA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1455</TotalTime>
  <Words>6113</Words>
  <Application>Microsoft Office PowerPoint</Application>
  <PresentationFormat>Custom</PresentationFormat>
  <Paragraphs>218</Paragraphs>
  <Slides>58</Slides>
  <Notes>1</Notes>
  <HiddenSlides>0</HiddenSlides>
  <MMClips>0</MMClips>
  <ScaleCrop>false</ScaleCrop>
  <HeadingPairs>
    <vt:vector size="4" baseType="variant">
      <vt:variant>
        <vt:lpstr>Theme</vt:lpstr>
      </vt:variant>
      <vt:variant>
        <vt:i4>1</vt:i4>
      </vt:variant>
      <vt:variant>
        <vt:lpstr>Slide Titles</vt:lpstr>
      </vt:variant>
      <vt:variant>
        <vt:i4>58</vt:i4>
      </vt:variant>
    </vt:vector>
  </HeadingPairs>
  <TitlesOfParts>
    <vt:vector size="59" baseType="lpstr">
      <vt:lpstr>Chalkboard 16x9</vt:lpstr>
      <vt:lpstr>PATIENTS' RIGHT TO INFORMATION, PRIVACY AND CONFIDENTIALITY - PRACTICAL ASPECTS </vt:lpstr>
      <vt:lpstr>Patients’ Rights Law  Official Gazette of Republic Serbia no. 45/2013-19, 25/2019-3 </vt:lpstr>
      <vt:lpstr>The information under the law includes: </vt:lpstr>
      <vt:lpstr>Right to information</vt:lpstr>
      <vt:lpstr>The patient has the right to information about health insurance rights and the procedures for exercising those rights. </vt:lpstr>
      <vt:lpstr>The patient has the right to receive information in a timely manner and in a manner that is in his best interest.  </vt:lpstr>
      <vt:lpstr>The patient has the right to information about the name and surname and professional status of health workers, that is, health associates who participate in the undertaking of medical measures and the procedure of his treatment in general. </vt:lpstr>
      <vt:lpstr>How is information provided?</vt:lpstr>
      <vt:lpstr>A patient may relinquish the right to be informed, except for the information about the fact that a proposed medical measure is necessary and that it is not without a considerable risk, or that it is risky not to undertake it. </vt:lpstr>
      <vt:lpstr>Exceptions</vt:lpstr>
      <vt:lpstr>Practical aspects</vt:lpstr>
      <vt:lpstr>Right to privacy and confidentiality</vt:lpstr>
      <vt:lpstr>It is forbidden for the competent healthcare worker, that is, the healthcare associate, to communicate patient’s personal information to other persons.</vt:lpstr>
      <vt:lpstr>The examination of the patient and the undertaking of medical measures in general can only be attended by those health workers, i.e. health associates who directly participate in the examination of the patient and the undertaking of medical measures.</vt:lpstr>
      <vt:lpstr>As a rule, the examination of the patient and the undertaking of other medical measures can be attended by pupils and students of schools and higher education institutions of the health profession, for the purpose of carrying out practical classes, as well as health workers and health associates, during their internship and professional training, unless the patient refuse.</vt:lpstr>
      <vt:lpstr>The patient can also give consent for the presence of other persons, during his examination and taking medical measures in general.</vt:lpstr>
      <vt:lpstr>At the express request of the patient, the examination performed by the competent medical doctor or dentist cannot be attended by other health workers or health associates.</vt:lpstr>
      <vt:lpstr>During the stay in a stationary health institution, the patient has the right to receive visitors, in accordance with the house rules of the health institution, as well as the right to prohibit visits to a specific person or persons.</vt:lpstr>
      <vt:lpstr>PRIVACY </vt:lpstr>
      <vt:lpstr>SECRECY</vt:lpstr>
      <vt:lpstr>PROFESSIONAL SECRET</vt:lpstr>
      <vt:lpstr>Moral and legal obligation of confidentiality</vt:lpstr>
      <vt:lpstr>Pharmaceutical profession and confidentiality</vt:lpstr>
      <vt:lpstr>  The right to privacy is the fundamental requirement under the European General Data Protection Regulation (GDPR) from 2016, which are mostly incorporated in Serbian law as well. The data protection reform includes the GDPR which is updates. The process of implementing some of the main data protection provisions under this regulation is currently a high priority.</vt:lpstr>
      <vt:lpstr>Confidentiality stipulated by the Constitution</vt:lpstr>
      <vt:lpstr>Exceptions</vt:lpstr>
      <vt:lpstr>Criminal Code</vt:lpstr>
      <vt:lpstr>The concept of conﬁdentiality</vt:lpstr>
      <vt:lpstr>Slide 29</vt:lpstr>
      <vt:lpstr>On the other hand, the beneﬁt of maintaining conﬁdentiality is not valued objectively. Instead, subjective criteria are used without any legal or moral evaluation as the person the information refers to should insist on making it unavailable to a third party.  A patient has absolute autonomy over the information of their own health and his/her decision is based on the physician-patient relation that has been developing for centuries.  The patient’s autonomy is a matter of trust. </vt:lpstr>
      <vt:lpstr>Practical aspects: speciﬁcities of the medical profession</vt:lpstr>
      <vt:lpstr>Slide 32</vt:lpstr>
      <vt:lpstr>Slide 33</vt:lpstr>
      <vt:lpstr>Unauthorized disclosure of a secret</vt:lpstr>
      <vt:lpstr>CASE 1</vt:lpstr>
      <vt:lpstr>QUESTIONS</vt:lpstr>
      <vt:lpstr>ANSWER</vt:lpstr>
      <vt:lpstr>Sharing information within the healthcare team</vt:lpstr>
      <vt:lpstr>Patients who lack capacity</vt:lpstr>
      <vt:lpstr>Answer</vt:lpstr>
      <vt:lpstr>KEY POINTS</vt:lpstr>
      <vt:lpstr>CASE 2: CONFIDENTIALITY AND CHILDREN</vt:lpstr>
      <vt:lpstr>QUESTIONS</vt:lpstr>
      <vt:lpstr>ANSWER</vt:lpstr>
      <vt:lpstr>Answer</vt:lpstr>
      <vt:lpstr>KEY POINTS</vt:lpstr>
      <vt:lpstr>CASE 3: ACCESS TO HEALTHCARE INFORMATION </vt:lpstr>
      <vt:lpstr>QUESTIONS</vt:lpstr>
      <vt:lpstr>ANSWER</vt:lpstr>
      <vt:lpstr>ANSWER</vt:lpstr>
      <vt:lpstr>KEY POINTS</vt:lpstr>
      <vt:lpstr>CASE 4: CONFIDENTIALITY AND HIV</vt:lpstr>
      <vt:lpstr>QUESTIONS</vt:lpstr>
      <vt:lpstr>ANSWER</vt:lpstr>
      <vt:lpstr>ANSWER</vt:lpstr>
      <vt:lpstr>ETHICAL ISSUES</vt:lpstr>
      <vt:lpstr>KEY POINTS</vt:lpstr>
      <vt:lpstr>THANK YOU FOR YOUR ATTENTION!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LAW ON THE HEALTHCARE - HEALTHCARE RIGHTS, HEALTHCARE PARTICIPANTS, HEALTHCARE field </dc:title>
  <dc:creator>Tina</dc:creator>
  <cp:lastModifiedBy>Milanče Sin</cp:lastModifiedBy>
  <cp:revision>229</cp:revision>
  <dcterms:created xsi:type="dcterms:W3CDTF">2017-12-03T22:12:24Z</dcterms:created>
  <dcterms:modified xsi:type="dcterms:W3CDTF">2024-02-12T13:09:39Z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2016-03-07T00:00:00Z</vt:filetime>
  </property>
  <property fmtid="{D5CDD505-2E9C-101B-9397-08002B2CF9AE}" pid="3" name="Creator">
    <vt:lpwstr>Acrobat PDFMaker 11 for PowerPoint</vt:lpwstr>
  </property>
  <property fmtid="{D5CDD505-2E9C-101B-9397-08002B2CF9AE}" pid="4" name="LastSaved">
    <vt:filetime>2017-12-03T00:00:00Z</vt:filetime>
  </property>
</Properties>
</file>